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7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4"/>
  </p:sldMasterIdLst>
  <p:notesMasterIdLst>
    <p:notesMasterId r:id="rId32"/>
  </p:notesMasterIdLst>
  <p:sldIdLst>
    <p:sldId id="278" r:id="rId5"/>
    <p:sldId id="279" r:id="rId6"/>
    <p:sldId id="283" r:id="rId7"/>
    <p:sldId id="284" r:id="rId8"/>
    <p:sldId id="280" r:id="rId9"/>
    <p:sldId id="281" r:id="rId10"/>
    <p:sldId id="282" r:id="rId11"/>
    <p:sldId id="285" r:id="rId12"/>
    <p:sldId id="286" r:id="rId13"/>
    <p:sldId id="299" r:id="rId14"/>
    <p:sldId id="296" r:id="rId15"/>
    <p:sldId id="302" r:id="rId16"/>
    <p:sldId id="303" r:id="rId17"/>
    <p:sldId id="304" r:id="rId18"/>
    <p:sldId id="305" r:id="rId19"/>
    <p:sldId id="300" r:id="rId20"/>
    <p:sldId id="310" r:id="rId21"/>
    <p:sldId id="291" r:id="rId22"/>
    <p:sldId id="309" r:id="rId23"/>
    <p:sldId id="292" r:id="rId24"/>
    <p:sldId id="308" r:id="rId25"/>
    <p:sldId id="287" r:id="rId26"/>
    <p:sldId id="288" r:id="rId27"/>
    <p:sldId id="289" r:id="rId28"/>
    <p:sldId id="290" r:id="rId29"/>
    <p:sldId id="298" r:id="rId30"/>
    <p:sldId id="29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626DC4-020C-49B4-B3FF-C9964031099F}">
          <p14:sldIdLst>
            <p14:sldId id="278"/>
            <p14:sldId id="279"/>
            <p14:sldId id="283"/>
          </p14:sldIdLst>
        </p14:section>
        <p14:section name="Drawing shapes" id="{8BD7E3CF-160A-4613-A44F-65251B154602}">
          <p14:sldIdLst>
            <p14:sldId id="284"/>
            <p14:sldId id="280"/>
            <p14:sldId id="281"/>
            <p14:sldId id="282"/>
          </p14:sldIdLst>
        </p14:section>
        <p14:section name="Text,Image gallery" id="{EC4393B9-FA7B-4163-9011-E501495BD8C3}">
          <p14:sldIdLst>
            <p14:sldId id="285"/>
            <p14:sldId id="286"/>
            <p14:sldId id="299"/>
            <p14:sldId id="296"/>
          </p14:sldIdLst>
        </p14:section>
        <p14:section name="gradient" id="{D1F1EF15-755D-446E-BEB1-FC9A438FC44B}">
          <p14:sldIdLst>
            <p14:sldId id="302"/>
            <p14:sldId id="303"/>
            <p14:sldId id="304"/>
          </p14:sldIdLst>
        </p14:section>
        <p14:section name="animation jitu" id="{CF4FA430-DA73-4F93-911F-B094B26C44C2}">
          <p14:sldIdLst>
            <p14:sldId id="305"/>
            <p14:sldId id="300"/>
          </p14:sldIdLst>
        </p14:section>
        <p14:section name="chroma" id="{EA57DCB9-CB70-47A7-AD78-048EBD61AB33}">
          <p14:sldIdLst>
            <p14:sldId id="310"/>
            <p14:sldId id="291"/>
            <p14:sldId id="309"/>
            <p14:sldId id="292"/>
            <p14:sldId id="308"/>
          </p14:sldIdLst>
        </p14:section>
        <p14:section name="BRICK GAME" id="{F8AF0818-A2AC-42B8-8EDC-4170D2011D22}">
          <p14:sldIdLst>
            <p14:sldId id="287"/>
            <p14:sldId id="288"/>
            <p14:sldId id="289"/>
            <p14:sldId id="290"/>
            <p14:sldId id="298"/>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45" autoAdjust="0"/>
    <p:restoredTop sz="94619" autoAdjust="0"/>
  </p:normalViewPr>
  <p:slideViewPr>
    <p:cSldViewPr snapToGrid="0">
      <p:cViewPr varScale="1">
        <p:scale>
          <a:sx n="99" d="100"/>
          <a:sy n="99" d="100"/>
        </p:scale>
        <p:origin x="108"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CACF9-E228-4181-96C2-69B07DFDA71F}"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2167E2B3-90CF-4FA2-9D47-7D35D70AB761}">
      <dgm:prSet/>
      <dgm:spPr/>
      <dgm:t>
        <a:bodyPr/>
        <a:lstStyle/>
        <a:p>
          <a:pPr>
            <a:lnSpc>
              <a:spcPct val="100000"/>
            </a:lnSpc>
          </a:pPr>
          <a:r>
            <a:rPr lang="en-US" b="1"/>
            <a:t>Clear the canvas</a:t>
          </a:r>
          <a:endParaRPr lang="en-US"/>
        </a:p>
      </dgm:t>
    </dgm:pt>
    <dgm:pt modelId="{5D65D59C-73BF-4F0D-B6C5-5A3E9244783A}" type="parTrans" cxnId="{B3A4CB18-9552-4114-8E3C-D30A9B9452DD}">
      <dgm:prSet/>
      <dgm:spPr/>
      <dgm:t>
        <a:bodyPr/>
        <a:lstStyle/>
        <a:p>
          <a:endParaRPr lang="en-US"/>
        </a:p>
      </dgm:t>
    </dgm:pt>
    <dgm:pt modelId="{A30DA8ED-402C-4536-9AA3-865311678B7C}" type="sibTrans" cxnId="{B3A4CB18-9552-4114-8E3C-D30A9B9452DD}">
      <dgm:prSet phldrT="1" phldr="0"/>
      <dgm:spPr/>
      <dgm:t>
        <a:bodyPr/>
        <a:lstStyle/>
        <a:p>
          <a:endParaRPr lang="en-US"/>
        </a:p>
      </dgm:t>
    </dgm:pt>
    <dgm:pt modelId="{AD081616-03DB-4E53-9CA5-CCF3B5E25BFF}">
      <dgm:prSet/>
      <dgm:spPr/>
      <dgm:t>
        <a:bodyPr/>
        <a:lstStyle/>
        <a:p>
          <a:pPr>
            <a:lnSpc>
              <a:spcPct val="100000"/>
            </a:lnSpc>
          </a:pPr>
          <a:r>
            <a:rPr lang="en-US" b="1"/>
            <a:t>Save the canvas state</a:t>
          </a:r>
          <a:endParaRPr lang="en-US"/>
        </a:p>
      </dgm:t>
    </dgm:pt>
    <dgm:pt modelId="{C45E8D89-836C-43C7-9EB5-35B1C79FF92F}" type="parTrans" cxnId="{4D2F68D7-F836-41A6-ACE3-9CAB27C137E9}">
      <dgm:prSet/>
      <dgm:spPr/>
      <dgm:t>
        <a:bodyPr/>
        <a:lstStyle/>
        <a:p>
          <a:endParaRPr lang="en-US"/>
        </a:p>
      </dgm:t>
    </dgm:pt>
    <dgm:pt modelId="{819F45DC-7782-418F-9421-9C71A032BECA}" type="sibTrans" cxnId="{4D2F68D7-F836-41A6-ACE3-9CAB27C137E9}">
      <dgm:prSet phldrT="2" phldr="0"/>
      <dgm:spPr/>
      <dgm:t>
        <a:bodyPr/>
        <a:lstStyle/>
        <a:p>
          <a:endParaRPr lang="en-US"/>
        </a:p>
      </dgm:t>
    </dgm:pt>
    <dgm:pt modelId="{BAB7D123-BEA9-437A-912E-E261145B246C}">
      <dgm:prSet/>
      <dgm:spPr/>
      <dgm:t>
        <a:bodyPr/>
        <a:lstStyle/>
        <a:p>
          <a:pPr>
            <a:lnSpc>
              <a:spcPct val="100000"/>
            </a:lnSpc>
          </a:pPr>
          <a:r>
            <a:rPr lang="en-US" b="1"/>
            <a:t>Draw animated shapes</a:t>
          </a:r>
          <a:endParaRPr lang="en-US"/>
        </a:p>
      </dgm:t>
    </dgm:pt>
    <dgm:pt modelId="{77F9CE3F-EC03-412F-A372-E6A9D8BB6800}" type="parTrans" cxnId="{B3C1CBDB-0FA9-44AC-985D-57963FBB2C7C}">
      <dgm:prSet/>
      <dgm:spPr/>
      <dgm:t>
        <a:bodyPr/>
        <a:lstStyle/>
        <a:p>
          <a:endParaRPr lang="en-US"/>
        </a:p>
      </dgm:t>
    </dgm:pt>
    <dgm:pt modelId="{DD9FE769-8631-4F85-AAD0-D4C9E1D3D2F6}" type="sibTrans" cxnId="{B3C1CBDB-0FA9-44AC-985D-57963FBB2C7C}">
      <dgm:prSet phldrT="3" phldr="0"/>
      <dgm:spPr/>
      <dgm:t>
        <a:bodyPr/>
        <a:lstStyle/>
        <a:p>
          <a:endParaRPr lang="en-US"/>
        </a:p>
      </dgm:t>
    </dgm:pt>
    <dgm:pt modelId="{6915596B-60E0-4503-973B-9289EA53C741}">
      <dgm:prSet/>
      <dgm:spPr/>
      <dgm:t>
        <a:bodyPr/>
        <a:lstStyle/>
        <a:p>
          <a:pPr>
            <a:lnSpc>
              <a:spcPct val="100000"/>
            </a:lnSpc>
          </a:pPr>
          <a:r>
            <a:rPr lang="en-US" b="1"/>
            <a:t>Restore the canvas state</a:t>
          </a:r>
          <a:endParaRPr lang="en-US"/>
        </a:p>
      </dgm:t>
    </dgm:pt>
    <dgm:pt modelId="{D1BDF5A4-884C-4A2D-ABD1-2A6740D4BCF0}" type="parTrans" cxnId="{FC41AF3D-C8DF-4F74-A055-A658A77692CE}">
      <dgm:prSet/>
      <dgm:spPr/>
      <dgm:t>
        <a:bodyPr/>
        <a:lstStyle/>
        <a:p>
          <a:endParaRPr lang="en-US"/>
        </a:p>
      </dgm:t>
    </dgm:pt>
    <dgm:pt modelId="{E51319D3-C437-4370-9A6A-821B7616ABF2}" type="sibTrans" cxnId="{FC41AF3D-C8DF-4F74-A055-A658A77692CE}">
      <dgm:prSet phldrT="4" phldr="0"/>
      <dgm:spPr/>
      <dgm:t>
        <a:bodyPr/>
        <a:lstStyle/>
        <a:p>
          <a:endParaRPr lang="en-US"/>
        </a:p>
      </dgm:t>
    </dgm:pt>
    <dgm:pt modelId="{4A538F21-4E35-49D2-B185-5579FE57B9E3}" type="pres">
      <dgm:prSet presAssocID="{A9DCACF9-E228-4181-96C2-69B07DFDA71F}" presName="root" presStyleCnt="0">
        <dgm:presLayoutVars>
          <dgm:dir/>
          <dgm:resizeHandles val="exact"/>
        </dgm:presLayoutVars>
      </dgm:prSet>
      <dgm:spPr/>
    </dgm:pt>
    <dgm:pt modelId="{686AAED3-BBD1-4778-BA7A-0F9160D0F75E}" type="pres">
      <dgm:prSet presAssocID="{2167E2B3-90CF-4FA2-9D47-7D35D70AB761}" presName="compNode" presStyleCnt="0"/>
      <dgm:spPr/>
    </dgm:pt>
    <dgm:pt modelId="{528407AE-E7EA-41D5-B9B3-D0768214813E}" type="pres">
      <dgm:prSet presAssocID="{2167E2B3-90CF-4FA2-9D47-7D35D70AB7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sel"/>
        </a:ext>
      </dgm:extLst>
    </dgm:pt>
    <dgm:pt modelId="{378893A2-2213-4806-BAEA-78B193DDB92F}" type="pres">
      <dgm:prSet presAssocID="{2167E2B3-90CF-4FA2-9D47-7D35D70AB761}" presName="spaceRect" presStyleCnt="0"/>
      <dgm:spPr/>
    </dgm:pt>
    <dgm:pt modelId="{257C3058-0E7A-46E7-8468-65E63BD570AF}" type="pres">
      <dgm:prSet presAssocID="{2167E2B3-90CF-4FA2-9D47-7D35D70AB761}" presName="textRect" presStyleLbl="revTx" presStyleIdx="0" presStyleCnt="4">
        <dgm:presLayoutVars>
          <dgm:chMax val="1"/>
          <dgm:chPref val="1"/>
        </dgm:presLayoutVars>
      </dgm:prSet>
      <dgm:spPr/>
    </dgm:pt>
    <dgm:pt modelId="{7D90F9D2-9349-492B-AF60-FC2FD8AEE137}" type="pres">
      <dgm:prSet presAssocID="{A30DA8ED-402C-4536-9AA3-865311678B7C}" presName="sibTrans" presStyleCnt="0"/>
      <dgm:spPr/>
    </dgm:pt>
    <dgm:pt modelId="{8C058D06-A1FB-4976-8771-960C959AFD14}" type="pres">
      <dgm:prSet presAssocID="{AD081616-03DB-4E53-9CA5-CCF3B5E25BFF}" presName="compNode" presStyleCnt="0"/>
      <dgm:spPr/>
    </dgm:pt>
    <dgm:pt modelId="{2C89F28E-64C0-470F-ACE5-D1A9AD2C63EB}" type="pres">
      <dgm:prSet presAssocID="{AD081616-03DB-4E53-9CA5-CCF3B5E25B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lette"/>
        </a:ext>
      </dgm:extLst>
    </dgm:pt>
    <dgm:pt modelId="{AAF5D061-0D51-42BC-BFDA-3D1C62516340}" type="pres">
      <dgm:prSet presAssocID="{AD081616-03DB-4E53-9CA5-CCF3B5E25BFF}" presName="spaceRect" presStyleCnt="0"/>
      <dgm:spPr/>
    </dgm:pt>
    <dgm:pt modelId="{0EAE1654-5DBA-4657-979C-0B708C9631AA}" type="pres">
      <dgm:prSet presAssocID="{AD081616-03DB-4E53-9CA5-CCF3B5E25BFF}" presName="textRect" presStyleLbl="revTx" presStyleIdx="1" presStyleCnt="4">
        <dgm:presLayoutVars>
          <dgm:chMax val="1"/>
          <dgm:chPref val="1"/>
        </dgm:presLayoutVars>
      </dgm:prSet>
      <dgm:spPr/>
    </dgm:pt>
    <dgm:pt modelId="{225AFCB4-3B28-4311-8E3C-30DF3EAC09ED}" type="pres">
      <dgm:prSet presAssocID="{819F45DC-7782-418F-9421-9C71A032BECA}" presName="sibTrans" presStyleCnt="0"/>
      <dgm:spPr/>
    </dgm:pt>
    <dgm:pt modelId="{B1779B4B-E62A-45B7-85F2-84A562FB7873}" type="pres">
      <dgm:prSet presAssocID="{BAB7D123-BEA9-437A-912E-E261145B246C}" presName="compNode" presStyleCnt="0"/>
      <dgm:spPr/>
    </dgm:pt>
    <dgm:pt modelId="{21A6A3DF-217B-4ECD-88A5-E9CBF9F7D135}" type="pres">
      <dgm:prSet presAssocID="{BAB7D123-BEA9-437A-912E-E261145B24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4D7527BB-E3C5-403C-AE74-892F1BC8C3AA}" type="pres">
      <dgm:prSet presAssocID="{BAB7D123-BEA9-437A-912E-E261145B246C}" presName="spaceRect" presStyleCnt="0"/>
      <dgm:spPr/>
    </dgm:pt>
    <dgm:pt modelId="{048E72B0-24A6-4000-88F7-E9A8543C9E77}" type="pres">
      <dgm:prSet presAssocID="{BAB7D123-BEA9-437A-912E-E261145B246C}" presName="textRect" presStyleLbl="revTx" presStyleIdx="2" presStyleCnt="4">
        <dgm:presLayoutVars>
          <dgm:chMax val="1"/>
          <dgm:chPref val="1"/>
        </dgm:presLayoutVars>
      </dgm:prSet>
      <dgm:spPr/>
    </dgm:pt>
    <dgm:pt modelId="{B916AE2B-CBCC-4D71-B360-9C5084AAE945}" type="pres">
      <dgm:prSet presAssocID="{DD9FE769-8631-4F85-AAD0-D4C9E1D3D2F6}" presName="sibTrans" presStyleCnt="0"/>
      <dgm:spPr/>
    </dgm:pt>
    <dgm:pt modelId="{B81783C4-3329-4EF7-8B80-146F341CA6F1}" type="pres">
      <dgm:prSet presAssocID="{6915596B-60E0-4503-973B-9289EA53C741}" presName="compNode" presStyleCnt="0"/>
      <dgm:spPr/>
    </dgm:pt>
    <dgm:pt modelId="{1EA3FDD7-7772-4641-ACFD-550C4D967F8A}" type="pres">
      <dgm:prSet presAssocID="{6915596B-60E0-4503-973B-9289EA53C74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mall paint brush"/>
        </a:ext>
      </dgm:extLst>
    </dgm:pt>
    <dgm:pt modelId="{E610E539-9BFC-4011-8A25-E8ECB475B2C2}" type="pres">
      <dgm:prSet presAssocID="{6915596B-60E0-4503-973B-9289EA53C741}" presName="spaceRect" presStyleCnt="0"/>
      <dgm:spPr/>
    </dgm:pt>
    <dgm:pt modelId="{8DAF39FA-A5FE-4B05-A58A-CE395A198088}" type="pres">
      <dgm:prSet presAssocID="{6915596B-60E0-4503-973B-9289EA53C741}" presName="textRect" presStyleLbl="revTx" presStyleIdx="3" presStyleCnt="4">
        <dgm:presLayoutVars>
          <dgm:chMax val="1"/>
          <dgm:chPref val="1"/>
        </dgm:presLayoutVars>
      </dgm:prSet>
      <dgm:spPr/>
    </dgm:pt>
  </dgm:ptLst>
  <dgm:cxnLst>
    <dgm:cxn modelId="{B3A4CB18-9552-4114-8E3C-D30A9B9452DD}" srcId="{A9DCACF9-E228-4181-96C2-69B07DFDA71F}" destId="{2167E2B3-90CF-4FA2-9D47-7D35D70AB761}" srcOrd="0" destOrd="0" parTransId="{5D65D59C-73BF-4F0D-B6C5-5A3E9244783A}" sibTransId="{A30DA8ED-402C-4536-9AA3-865311678B7C}"/>
    <dgm:cxn modelId="{B1C73822-41EF-47CB-88E0-3AF3E644DF70}" type="presOf" srcId="{AD081616-03DB-4E53-9CA5-CCF3B5E25BFF}" destId="{0EAE1654-5DBA-4657-979C-0B708C9631AA}" srcOrd="0" destOrd="0" presId="urn:microsoft.com/office/officeart/2018/2/layout/IconLabelList"/>
    <dgm:cxn modelId="{B75DDF27-CBB1-442D-9F8F-110C5B59F724}" type="presOf" srcId="{A9DCACF9-E228-4181-96C2-69B07DFDA71F}" destId="{4A538F21-4E35-49D2-B185-5579FE57B9E3}" srcOrd="0" destOrd="0" presId="urn:microsoft.com/office/officeart/2018/2/layout/IconLabelList"/>
    <dgm:cxn modelId="{FC41AF3D-C8DF-4F74-A055-A658A77692CE}" srcId="{A9DCACF9-E228-4181-96C2-69B07DFDA71F}" destId="{6915596B-60E0-4503-973B-9289EA53C741}" srcOrd="3" destOrd="0" parTransId="{D1BDF5A4-884C-4A2D-ABD1-2A6740D4BCF0}" sibTransId="{E51319D3-C437-4370-9A6A-821B7616ABF2}"/>
    <dgm:cxn modelId="{42789893-E5D4-4D8C-B5E8-A1A8CF9C9572}" type="presOf" srcId="{BAB7D123-BEA9-437A-912E-E261145B246C}" destId="{048E72B0-24A6-4000-88F7-E9A8543C9E77}" srcOrd="0" destOrd="0" presId="urn:microsoft.com/office/officeart/2018/2/layout/IconLabelList"/>
    <dgm:cxn modelId="{1A31EEB7-D556-4889-98A6-FB68419588B5}" type="presOf" srcId="{6915596B-60E0-4503-973B-9289EA53C741}" destId="{8DAF39FA-A5FE-4B05-A58A-CE395A198088}" srcOrd="0" destOrd="0" presId="urn:microsoft.com/office/officeart/2018/2/layout/IconLabelList"/>
    <dgm:cxn modelId="{6F01A6BD-6EB5-418D-A2EF-2FCE897805B0}" type="presOf" srcId="{2167E2B3-90CF-4FA2-9D47-7D35D70AB761}" destId="{257C3058-0E7A-46E7-8468-65E63BD570AF}" srcOrd="0" destOrd="0" presId="urn:microsoft.com/office/officeart/2018/2/layout/IconLabelList"/>
    <dgm:cxn modelId="{4D2F68D7-F836-41A6-ACE3-9CAB27C137E9}" srcId="{A9DCACF9-E228-4181-96C2-69B07DFDA71F}" destId="{AD081616-03DB-4E53-9CA5-CCF3B5E25BFF}" srcOrd="1" destOrd="0" parTransId="{C45E8D89-836C-43C7-9EB5-35B1C79FF92F}" sibTransId="{819F45DC-7782-418F-9421-9C71A032BECA}"/>
    <dgm:cxn modelId="{B3C1CBDB-0FA9-44AC-985D-57963FBB2C7C}" srcId="{A9DCACF9-E228-4181-96C2-69B07DFDA71F}" destId="{BAB7D123-BEA9-437A-912E-E261145B246C}" srcOrd="2" destOrd="0" parTransId="{77F9CE3F-EC03-412F-A372-E6A9D8BB6800}" sibTransId="{DD9FE769-8631-4F85-AAD0-D4C9E1D3D2F6}"/>
    <dgm:cxn modelId="{1FF7A9D5-63D3-4C35-A2B2-6231AD561CCE}" type="presParOf" srcId="{4A538F21-4E35-49D2-B185-5579FE57B9E3}" destId="{686AAED3-BBD1-4778-BA7A-0F9160D0F75E}" srcOrd="0" destOrd="0" presId="urn:microsoft.com/office/officeart/2018/2/layout/IconLabelList"/>
    <dgm:cxn modelId="{B38A5219-E65A-4235-AD51-C181F4496597}" type="presParOf" srcId="{686AAED3-BBD1-4778-BA7A-0F9160D0F75E}" destId="{528407AE-E7EA-41D5-B9B3-D0768214813E}" srcOrd="0" destOrd="0" presId="urn:microsoft.com/office/officeart/2018/2/layout/IconLabelList"/>
    <dgm:cxn modelId="{B1D5775E-6BE1-4775-A98C-BC3546EA244A}" type="presParOf" srcId="{686AAED3-BBD1-4778-BA7A-0F9160D0F75E}" destId="{378893A2-2213-4806-BAEA-78B193DDB92F}" srcOrd="1" destOrd="0" presId="urn:microsoft.com/office/officeart/2018/2/layout/IconLabelList"/>
    <dgm:cxn modelId="{E4C75344-4A16-45B4-AA29-EF5A85420AB2}" type="presParOf" srcId="{686AAED3-BBD1-4778-BA7A-0F9160D0F75E}" destId="{257C3058-0E7A-46E7-8468-65E63BD570AF}" srcOrd="2" destOrd="0" presId="urn:microsoft.com/office/officeart/2018/2/layout/IconLabelList"/>
    <dgm:cxn modelId="{C5D6C52A-973C-407B-B7AF-B3FF4117AC6B}" type="presParOf" srcId="{4A538F21-4E35-49D2-B185-5579FE57B9E3}" destId="{7D90F9D2-9349-492B-AF60-FC2FD8AEE137}" srcOrd="1" destOrd="0" presId="urn:microsoft.com/office/officeart/2018/2/layout/IconLabelList"/>
    <dgm:cxn modelId="{57BEDE41-A896-4C27-AF3C-3ED078E6E14A}" type="presParOf" srcId="{4A538F21-4E35-49D2-B185-5579FE57B9E3}" destId="{8C058D06-A1FB-4976-8771-960C959AFD14}" srcOrd="2" destOrd="0" presId="urn:microsoft.com/office/officeart/2018/2/layout/IconLabelList"/>
    <dgm:cxn modelId="{CE2F3036-3C1D-4785-8EB8-B28B29E82C51}" type="presParOf" srcId="{8C058D06-A1FB-4976-8771-960C959AFD14}" destId="{2C89F28E-64C0-470F-ACE5-D1A9AD2C63EB}" srcOrd="0" destOrd="0" presId="urn:microsoft.com/office/officeart/2018/2/layout/IconLabelList"/>
    <dgm:cxn modelId="{D417FD78-FF6E-4855-A5F6-8D2C65DD0D64}" type="presParOf" srcId="{8C058D06-A1FB-4976-8771-960C959AFD14}" destId="{AAF5D061-0D51-42BC-BFDA-3D1C62516340}" srcOrd="1" destOrd="0" presId="urn:microsoft.com/office/officeart/2018/2/layout/IconLabelList"/>
    <dgm:cxn modelId="{D0391B10-72C6-433A-8EC8-C410E2F29928}" type="presParOf" srcId="{8C058D06-A1FB-4976-8771-960C959AFD14}" destId="{0EAE1654-5DBA-4657-979C-0B708C9631AA}" srcOrd="2" destOrd="0" presId="urn:microsoft.com/office/officeart/2018/2/layout/IconLabelList"/>
    <dgm:cxn modelId="{DCF3A33F-8F65-4FBD-A124-52B785584845}" type="presParOf" srcId="{4A538F21-4E35-49D2-B185-5579FE57B9E3}" destId="{225AFCB4-3B28-4311-8E3C-30DF3EAC09ED}" srcOrd="3" destOrd="0" presId="urn:microsoft.com/office/officeart/2018/2/layout/IconLabelList"/>
    <dgm:cxn modelId="{5561EDC0-6AB7-4346-86F8-C47FE625382E}" type="presParOf" srcId="{4A538F21-4E35-49D2-B185-5579FE57B9E3}" destId="{B1779B4B-E62A-45B7-85F2-84A562FB7873}" srcOrd="4" destOrd="0" presId="urn:microsoft.com/office/officeart/2018/2/layout/IconLabelList"/>
    <dgm:cxn modelId="{632EE09E-7C47-45D5-BBF9-0A1DFDC229D5}" type="presParOf" srcId="{B1779B4B-E62A-45B7-85F2-84A562FB7873}" destId="{21A6A3DF-217B-4ECD-88A5-E9CBF9F7D135}" srcOrd="0" destOrd="0" presId="urn:microsoft.com/office/officeart/2018/2/layout/IconLabelList"/>
    <dgm:cxn modelId="{1FB3B4D7-EFE3-4BD5-8840-2BDB8F024DE0}" type="presParOf" srcId="{B1779B4B-E62A-45B7-85F2-84A562FB7873}" destId="{4D7527BB-E3C5-403C-AE74-892F1BC8C3AA}" srcOrd="1" destOrd="0" presId="urn:microsoft.com/office/officeart/2018/2/layout/IconLabelList"/>
    <dgm:cxn modelId="{1C7A2B07-3660-4AC8-8900-5F92DACC782A}" type="presParOf" srcId="{B1779B4B-E62A-45B7-85F2-84A562FB7873}" destId="{048E72B0-24A6-4000-88F7-E9A8543C9E77}" srcOrd="2" destOrd="0" presId="urn:microsoft.com/office/officeart/2018/2/layout/IconLabelList"/>
    <dgm:cxn modelId="{8C702BAA-ADB7-4898-9D44-904E511B9B6E}" type="presParOf" srcId="{4A538F21-4E35-49D2-B185-5579FE57B9E3}" destId="{B916AE2B-CBCC-4D71-B360-9C5084AAE945}" srcOrd="5" destOrd="0" presId="urn:microsoft.com/office/officeart/2018/2/layout/IconLabelList"/>
    <dgm:cxn modelId="{7A6DC590-A124-415B-9B3E-5DA0F089EC11}" type="presParOf" srcId="{4A538F21-4E35-49D2-B185-5579FE57B9E3}" destId="{B81783C4-3329-4EF7-8B80-146F341CA6F1}" srcOrd="6" destOrd="0" presId="urn:microsoft.com/office/officeart/2018/2/layout/IconLabelList"/>
    <dgm:cxn modelId="{348FDBBB-FB55-4D2D-81AA-FC98866E553F}" type="presParOf" srcId="{B81783C4-3329-4EF7-8B80-146F341CA6F1}" destId="{1EA3FDD7-7772-4641-ACFD-550C4D967F8A}" srcOrd="0" destOrd="0" presId="urn:microsoft.com/office/officeart/2018/2/layout/IconLabelList"/>
    <dgm:cxn modelId="{D3CF99B9-912F-412E-BD2B-3E5B9E17D87A}" type="presParOf" srcId="{B81783C4-3329-4EF7-8B80-146F341CA6F1}" destId="{E610E539-9BFC-4011-8A25-E8ECB475B2C2}" srcOrd="1" destOrd="0" presId="urn:microsoft.com/office/officeart/2018/2/layout/IconLabelList"/>
    <dgm:cxn modelId="{73778B36-65B1-46FB-985B-9F0DD1E2A85A}" type="presParOf" srcId="{B81783C4-3329-4EF7-8B80-146F341CA6F1}" destId="{8DAF39FA-A5FE-4B05-A58A-CE395A19808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7CC4FE-FC57-4B34-8FC3-02D1C67B48A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IN"/>
        </a:p>
      </dgm:t>
    </dgm:pt>
    <dgm:pt modelId="{F4BDD5FD-9200-4D28-88D2-2CB2F6CD4711}">
      <dgm:prSet phldrT="[Text]"/>
      <dgm:spPr/>
      <dgm:t>
        <a:bodyPr/>
        <a:lstStyle/>
        <a:p>
          <a:r>
            <a:rPr lang="en-IN" b="0" i="0" dirty="0"/>
            <a:t>Create canvas context</a:t>
          </a:r>
          <a:endParaRPr lang="en-IN" dirty="0"/>
        </a:p>
      </dgm:t>
    </dgm:pt>
    <dgm:pt modelId="{ED9702FE-7A9B-4AFA-9BC8-D19A32838641}" type="parTrans" cxnId="{C7D9B44C-5E49-44CD-BF98-5A83196E59C3}">
      <dgm:prSet/>
      <dgm:spPr/>
      <dgm:t>
        <a:bodyPr/>
        <a:lstStyle/>
        <a:p>
          <a:endParaRPr lang="en-IN"/>
        </a:p>
      </dgm:t>
    </dgm:pt>
    <dgm:pt modelId="{88C11A89-AC04-4E4A-A733-0E805D748BEE}" type="sibTrans" cxnId="{C7D9B44C-5E49-44CD-BF98-5A83196E59C3}">
      <dgm:prSet/>
      <dgm:spPr/>
      <dgm:t>
        <a:bodyPr/>
        <a:lstStyle/>
        <a:p>
          <a:endParaRPr lang="en-IN"/>
        </a:p>
      </dgm:t>
    </dgm:pt>
    <dgm:pt modelId="{196273C7-06E8-43CD-929A-1E53B9F4C61D}">
      <dgm:prSet phldrT="[Text]"/>
      <dgm:spPr/>
      <dgm:t>
        <a:bodyPr/>
        <a:lstStyle/>
        <a:p>
          <a:r>
            <a:rPr lang="en-IN" b="0" i="0" dirty="0"/>
            <a:t>create and draw ball</a:t>
          </a:r>
          <a:endParaRPr lang="en-IN" dirty="0"/>
        </a:p>
      </dgm:t>
    </dgm:pt>
    <dgm:pt modelId="{4FB1F0A2-A0BC-4936-8983-AF6ACF018750}" type="parTrans" cxnId="{44792D09-1F28-40B4-82B2-2E9EB2CE5B7C}">
      <dgm:prSet/>
      <dgm:spPr/>
      <dgm:t>
        <a:bodyPr/>
        <a:lstStyle/>
        <a:p>
          <a:endParaRPr lang="en-IN"/>
        </a:p>
      </dgm:t>
    </dgm:pt>
    <dgm:pt modelId="{35E73C8D-0946-453C-AB6B-7AC497FA080C}" type="sibTrans" cxnId="{44792D09-1F28-40B4-82B2-2E9EB2CE5B7C}">
      <dgm:prSet/>
      <dgm:spPr/>
      <dgm:t>
        <a:bodyPr/>
        <a:lstStyle/>
        <a:p>
          <a:endParaRPr lang="en-IN"/>
        </a:p>
      </dgm:t>
    </dgm:pt>
    <dgm:pt modelId="{708EFAF8-992A-49C8-9213-FAB005790CC1}">
      <dgm:prSet phldrT="[Text]"/>
      <dgm:spPr/>
      <dgm:t>
        <a:bodyPr/>
        <a:lstStyle/>
        <a:p>
          <a:r>
            <a:rPr lang="en-IN" b="0" i="0"/>
            <a:t>create and draw paddle</a:t>
          </a:r>
          <a:endParaRPr lang="en-IN"/>
        </a:p>
      </dgm:t>
    </dgm:pt>
    <dgm:pt modelId="{E601C787-852B-4AB9-AD6A-9FD60B5C3915}" type="parTrans" cxnId="{B3868A17-E82F-4CC3-8821-C64286529A70}">
      <dgm:prSet/>
      <dgm:spPr/>
      <dgm:t>
        <a:bodyPr/>
        <a:lstStyle/>
        <a:p>
          <a:endParaRPr lang="en-IN"/>
        </a:p>
      </dgm:t>
    </dgm:pt>
    <dgm:pt modelId="{94C380EF-047C-4A51-9327-CCE31E05193F}" type="sibTrans" cxnId="{B3868A17-E82F-4CC3-8821-C64286529A70}">
      <dgm:prSet/>
      <dgm:spPr/>
      <dgm:t>
        <a:bodyPr/>
        <a:lstStyle/>
        <a:p>
          <a:endParaRPr lang="en-IN"/>
        </a:p>
      </dgm:t>
    </dgm:pt>
    <dgm:pt modelId="{56945F85-7050-40A0-B2CE-A60C7551391C}">
      <dgm:prSet phldrT="[Text]"/>
      <dgm:spPr/>
      <dgm:t>
        <a:bodyPr/>
        <a:lstStyle/>
        <a:p>
          <a:r>
            <a:rPr lang="en-IN"/>
            <a:t>Create bricks</a:t>
          </a:r>
        </a:p>
      </dgm:t>
    </dgm:pt>
    <dgm:pt modelId="{73D2393A-5781-46C4-B888-52E81DE140AA}" type="parTrans" cxnId="{2A15C98A-D0D5-40D2-A8FD-FBF1BF8024FC}">
      <dgm:prSet/>
      <dgm:spPr/>
      <dgm:t>
        <a:bodyPr/>
        <a:lstStyle/>
        <a:p>
          <a:endParaRPr lang="en-IN"/>
        </a:p>
      </dgm:t>
    </dgm:pt>
    <dgm:pt modelId="{AD50D022-1C25-49BC-A619-BE2A352140C7}" type="sibTrans" cxnId="{2A15C98A-D0D5-40D2-A8FD-FBF1BF8024FC}">
      <dgm:prSet/>
      <dgm:spPr/>
      <dgm:t>
        <a:bodyPr/>
        <a:lstStyle/>
        <a:p>
          <a:endParaRPr lang="en-IN"/>
        </a:p>
      </dgm:t>
    </dgm:pt>
    <dgm:pt modelId="{63FDBC4D-E2DF-43A8-88FC-7E25B9C3477E}">
      <dgm:prSet phldrT="[Text]"/>
      <dgm:spPr/>
      <dgm:t>
        <a:bodyPr/>
        <a:lstStyle/>
        <a:p>
          <a:r>
            <a:rPr lang="en-IN"/>
            <a:t>Draw score</a:t>
          </a:r>
        </a:p>
      </dgm:t>
    </dgm:pt>
    <dgm:pt modelId="{95908D2D-63D0-4167-9269-1A12E588509D}" type="parTrans" cxnId="{0C33AC2E-C73E-4EDD-880C-4FA4D0932B7E}">
      <dgm:prSet/>
      <dgm:spPr/>
      <dgm:t>
        <a:bodyPr/>
        <a:lstStyle/>
        <a:p>
          <a:endParaRPr lang="en-IN"/>
        </a:p>
      </dgm:t>
    </dgm:pt>
    <dgm:pt modelId="{1B0FD7FB-3576-42B9-BB6B-DDC2B5FDDCCC}" type="sibTrans" cxnId="{0C33AC2E-C73E-4EDD-880C-4FA4D0932B7E}">
      <dgm:prSet/>
      <dgm:spPr/>
      <dgm:t>
        <a:bodyPr/>
        <a:lstStyle/>
        <a:p>
          <a:endParaRPr lang="en-IN"/>
        </a:p>
      </dgm:t>
    </dgm:pt>
    <dgm:pt modelId="{2A19AE44-B0C9-44BC-88B2-E342CAA55B45}">
      <dgm:prSet phldrT="[Text]"/>
      <dgm:spPr/>
      <dgm:t>
        <a:bodyPr/>
        <a:lstStyle/>
        <a:p>
          <a:r>
            <a:rPr lang="en-IN"/>
            <a:t>Add animation</a:t>
          </a:r>
        </a:p>
      </dgm:t>
    </dgm:pt>
    <dgm:pt modelId="{EB5F741B-1D57-46B3-9A9D-A7B9074658FD}" type="parTrans" cxnId="{18657D88-343C-4234-820D-7BD2424AD26A}">
      <dgm:prSet/>
      <dgm:spPr/>
      <dgm:t>
        <a:bodyPr/>
        <a:lstStyle/>
        <a:p>
          <a:endParaRPr lang="en-IN"/>
        </a:p>
      </dgm:t>
    </dgm:pt>
    <dgm:pt modelId="{9AB941FF-964C-4B7E-BA1C-DCA3F301CC94}" type="sibTrans" cxnId="{18657D88-343C-4234-820D-7BD2424AD26A}">
      <dgm:prSet/>
      <dgm:spPr/>
      <dgm:t>
        <a:bodyPr/>
        <a:lstStyle/>
        <a:p>
          <a:endParaRPr lang="en-IN"/>
        </a:p>
      </dgm:t>
    </dgm:pt>
    <dgm:pt modelId="{4AEECFF9-1AF7-4974-A2DF-41E3B49618B8}">
      <dgm:prSet phldrT="[Text]"/>
      <dgm:spPr/>
      <dgm:t>
        <a:bodyPr/>
        <a:lstStyle/>
        <a:p>
          <a:r>
            <a:rPr lang="en-IN"/>
            <a:t>Move paddle</a:t>
          </a:r>
        </a:p>
      </dgm:t>
    </dgm:pt>
    <dgm:pt modelId="{109A833F-E388-4B52-82E0-7AF121CC23EE}" type="parTrans" cxnId="{4F19EA5E-7F9B-4907-AEBB-9A350979B0AF}">
      <dgm:prSet/>
      <dgm:spPr/>
      <dgm:t>
        <a:bodyPr/>
        <a:lstStyle/>
        <a:p>
          <a:endParaRPr lang="en-IN"/>
        </a:p>
      </dgm:t>
    </dgm:pt>
    <dgm:pt modelId="{BF52A345-3A3C-4BD7-83EA-83198BBE98DC}" type="sibTrans" cxnId="{4F19EA5E-7F9B-4907-AEBB-9A350979B0AF}">
      <dgm:prSet/>
      <dgm:spPr/>
      <dgm:t>
        <a:bodyPr/>
        <a:lstStyle/>
        <a:p>
          <a:endParaRPr lang="en-IN"/>
        </a:p>
      </dgm:t>
    </dgm:pt>
    <dgm:pt modelId="{17656F1B-04C5-40BB-BF26-65C88B93560E}">
      <dgm:prSet phldrT="[Text]"/>
      <dgm:spPr/>
      <dgm:t>
        <a:bodyPr/>
        <a:lstStyle/>
        <a:p>
          <a:r>
            <a:rPr lang="en-IN"/>
            <a:t>Keyboard event handlers to move the paddle</a:t>
          </a:r>
        </a:p>
      </dgm:t>
    </dgm:pt>
    <dgm:pt modelId="{925299C0-D4FB-4AD2-A410-871C6B6530F5}" type="parTrans" cxnId="{363D1EF2-EC65-43EA-97B5-9E6D49A57C15}">
      <dgm:prSet/>
      <dgm:spPr/>
      <dgm:t>
        <a:bodyPr/>
        <a:lstStyle/>
        <a:p>
          <a:endParaRPr lang="en-IN"/>
        </a:p>
      </dgm:t>
    </dgm:pt>
    <dgm:pt modelId="{6D9745EE-49D4-405E-9817-6FDBB49E54DF}" type="sibTrans" cxnId="{363D1EF2-EC65-43EA-97B5-9E6D49A57C15}">
      <dgm:prSet/>
      <dgm:spPr/>
      <dgm:t>
        <a:bodyPr/>
        <a:lstStyle/>
        <a:p>
          <a:endParaRPr lang="en-IN"/>
        </a:p>
      </dgm:t>
    </dgm:pt>
    <dgm:pt modelId="{BF531958-47D0-4123-9A70-5D2B388DC9B6}">
      <dgm:prSet phldrT="[Text]"/>
      <dgm:spPr/>
      <dgm:t>
        <a:bodyPr/>
        <a:lstStyle/>
        <a:p>
          <a:r>
            <a:rPr lang="en-IN" dirty="0"/>
            <a:t>Move ball</a:t>
          </a:r>
        </a:p>
      </dgm:t>
    </dgm:pt>
    <dgm:pt modelId="{65D39295-573B-4C30-B225-B26E821718D7}" type="parTrans" cxnId="{3AC3C44E-D4EA-4CE9-9D3B-033A0A4F735C}">
      <dgm:prSet/>
      <dgm:spPr/>
      <dgm:t>
        <a:bodyPr/>
        <a:lstStyle/>
        <a:p>
          <a:endParaRPr lang="en-IN"/>
        </a:p>
      </dgm:t>
    </dgm:pt>
    <dgm:pt modelId="{D90E3693-005B-4AD2-9BC6-0C0E42191470}" type="sibTrans" cxnId="{3AC3C44E-D4EA-4CE9-9D3B-033A0A4F735C}">
      <dgm:prSet/>
      <dgm:spPr/>
      <dgm:t>
        <a:bodyPr/>
        <a:lstStyle/>
        <a:p>
          <a:endParaRPr lang="en-IN"/>
        </a:p>
      </dgm:t>
    </dgm:pt>
    <dgm:pt modelId="{5042BB54-F71A-42EA-AE7B-CD437BEE332D}">
      <dgm:prSet/>
      <dgm:spPr/>
      <dgm:t>
        <a:bodyPr/>
        <a:lstStyle/>
        <a:p>
          <a:r>
            <a:rPr lang="en-IN" dirty="0"/>
            <a:t>Add wall boundaries</a:t>
          </a:r>
        </a:p>
      </dgm:t>
    </dgm:pt>
    <dgm:pt modelId="{EADCBC7E-AE96-4B98-9379-C958EA6B7FA0}" type="parTrans" cxnId="{7F389333-543E-4CE0-9AE7-91B9E723368D}">
      <dgm:prSet/>
      <dgm:spPr/>
      <dgm:t>
        <a:bodyPr/>
        <a:lstStyle/>
        <a:p>
          <a:endParaRPr lang="en-IN"/>
        </a:p>
      </dgm:t>
    </dgm:pt>
    <dgm:pt modelId="{B8CF0616-11F0-46FE-A31B-9A629E3C03CC}" type="sibTrans" cxnId="{7F389333-543E-4CE0-9AE7-91B9E723368D}">
      <dgm:prSet/>
      <dgm:spPr/>
      <dgm:t>
        <a:bodyPr/>
        <a:lstStyle/>
        <a:p>
          <a:endParaRPr lang="en-IN"/>
        </a:p>
      </dgm:t>
    </dgm:pt>
    <dgm:pt modelId="{BE90D58B-D297-4D92-AE98-9B72BB74332D}">
      <dgm:prSet/>
      <dgm:spPr/>
      <dgm:t>
        <a:bodyPr/>
        <a:lstStyle/>
        <a:p>
          <a:r>
            <a:rPr lang="en-IN" dirty="0"/>
            <a:t>Increase score when brick breaks</a:t>
          </a:r>
        </a:p>
      </dgm:t>
    </dgm:pt>
    <dgm:pt modelId="{1C0CE29C-C448-449C-A57C-D13DDCE43D89}" type="parTrans" cxnId="{12D0B6BC-685C-4960-86A7-A7A5FE8A954A}">
      <dgm:prSet/>
      <dgm:spPr/>
      <dgm:t>
        <a:bodyPr/>
        <a:lstStyle/>
        <a:p>
          <a:endParaRPr lang="en-IN"/>
        </a:p>
      </dgm:t>
    </dgm:pt>
    <dgm:pt modelId="{72111F33-A756-44F1-8AD2-F084F06BF458}" type="sibTrans" cxnId="{12D0B6BC-685C-4960-86A7-A7A5FE8A954A}">
      <dgm:prSet/>
      <dgm:spPr/>
      <dgm:t>
        <a:bodyPr/>
        <a:lstStyle/>
        <a:p>
          <a:endParaRPr lang="en-IN"/>
        </a:p>
      </dgm:t>
    </dgm:pt>
    <dgm:pt modelId="{9AAE7EBC-5749-41FD-AC97-1E3E63F7520E}">
      <dgm:prSet/>
      <dgm:spPr/>
      <dgm:t>
        <a:bodyPr/>
        <a:lstStyle/>
        <a:p>
          <a:r>
            <a:rPr lang="en-IN" dirty="0"/>
            <a:t>If you lose reset bricks and score</a:t>
          </a:r>
        </a:p>
      </dgm:t>
    </dgm:pt>
    <dgm:pt modelId="{6EDD4504-F053-4A26-9398-68E5B2995C88}" type="parTrans" cxnId="{807F3E7D-EF43-45B8-B31A-56B35D4B905C}">
      <dgm:prSet/>
      <dgm:spPr/>
      <dgm:t>
        <a:bodyPr/>
        <a:lstStyle/>
        <a:p>
          <a:endParaRPr lang="en-IN"/>
        </a:p>
      </dgm:t>
    </dgm:pt>
    <dgm:pt modelId="{F85C151E-BE42-4A53-977A-32DA9F681C7D}" type="sibTrans" cxnId="{807F3E7D-EF43-45B8-B31A-56B35D4B905C}">
      <dgm:prSet/>
      <dgm:spPr/>
      <dgm:t>
        <a:bodyPr/>
        <a:lstStyle/>
        <a:p>
          <a:endParaRPr lang="en-IN"/>
        </a:p>
      </dgm:t>
    </dgm:pt>
    <dgm:pt modelId="{D2138F92-298E-4250-A449-13597E3EEF9A}" type="pres">
      <dgm:prSet presAssocID="{887CC4FE-FC57-4B34-8FC3-02D1C67B48A7}" presName="vert0" presStyleCnt="0">
        <dgm:presLayoutVars>
          <dgm:dir/>
          <dgm:animOne val="branch"/>
          <dgm:animLvl val="lvl"/>
        </dgm:presLayoutVars>
      </dgm:prSet>
      <dgm:spPr/>
    </dgm:pt>
    <dgm:pt modelId="{51F7C41B-1B0F-4C7D-B907-7238BFB56946}" type="pres">
      <dgm:prSet presAssocID="{F4BDD5FD-9200-4D28-88D2-2CB2F6CD4711}" presName="thickLine" presStyleLbl="alignNode1" presStyleIdx="0" presStyleCnt="12"/>
      <dgm:spPr/>
    </dgm:pt>
    <dgm:pt modelId="{093ACFAB-8E99-4680-BE94-B55DF546226E}" type="pres">
      <dgm:prSet presAssocID="{F4BDD5FD-9200-4D28-88D2-2CB2F6CD4711}" presName="horz1" presStyleCnt="0"/>
      <dgm:spPr/>
    </dgm:pt>
    <dgm:pt modelId="{46D503A3-89B2-432E-8AF2-E864650F23E3}" type="pres">
      <dgm:prSet presAssocID="{F4BDD5FD-9200-4D28-88D2-2CB2F6CD4711}" presName="tx1" presStyleLbl="revTx" presStyleIdx="0" presStyleCnt="12"/>
      <dgm:spPr/>
    </dgm:pt>
    <dgm:pt modelId="{E52E3355-9B96-4888-99BA-1E178B833268}" type="pres">
      <dgm:prSet presAssocID="{F4BDD5FD-9200-4D28-88D2-2CB2F6CD4711}" presName="vert1" presStyleCnt="0"/>
      <dgm:spPr/>
    </dgm:pt>
    <dgm:pt modelId="{40D96373-7D94-41AC-810E-0F0F44FCF5FB}" type="pres">
      <dgm:prSet presAssocID="{196273C7-06E8-43CD-929A-1E53B9F4C61D}" presName="thickLine" presStyleLbl="alignNode1" presStyleIdx="1" presStyleCnt="12"/>
      <dgm:spPr/>
    </dgm:pt>
    <dgm:pt modelId="{A69CD943-FD97-4F59-8A75-029AD743B49E}" type="pres">
      <dgm:prSet presAssocID="{196273C7-06E8-43CD-929A-1E53B9F4C61D}" presName="horz1" presStyleCnt="0"/>
      <dgm:spPr/>
    </dgm:pt>
    <dgm:pt modelId="{137D02B9-3F44-48AD-B676-29B43230764D}" type="pres">
      <dgm:prSet presAssocID="{196273C7-06E8-43CD-929A-1E53B9F4C61D}" presName="tx1" presStyleLbl="revTx" presStyleIdx="1" presStyleCnt="12"/>
      <dgm:spPr/>
    </dgm:pt>
    <dgm:pt modelId="{EA84F415-3831-430F-8D3F-78A7CD19CEC3}" type="pres">
      <dgm:prSet presAssocID="{196273C7-06E8-43CD-929A-1E53B9F4C61D}" presName="vert1" presStyleCnt="0"/>
      <dgm:spPr/>
    </dgm:pt>
    <dgm:pt modelId="{7BB7D30D-93AE-4F7C-AFD0-2FE6EC280959}" type="pres">
      <dgm:prSet presAssocID="{708EFAF8-992A-49C8-9213-FAB005790CC1}" presName="thickLine" presStyleLbl="alignNode1" presStyleIdx="2" presStyleCnt="12"/>
      <dgm:spPr/>
    </dgm:pt>
    <dgm:pt modelId="{D1218D50-3B59-4061-AB15-600246ACE6F1}" type="pres">
      <dgm:prSet presAssocID="{708EFAF8-992A-49C8-9213-FAB005790CC1}" presName="horz1" presStyleCnt="0"/>
      <dgm:spPr/>
    </dgm:pt>
    <dgm:pt modelId="{BFB48E48-D47A-422F-BF48-04C95611A8DC}" type="pres">
      <dgm:prSet presAssocID="{708EFAF8-992A-49C8-9213-FAB005790CC1}" presName="tx1" presStyleLbl="revTx" presStyleIdx="2" presStyleCnt="12"/>
      <dgm:spPr/>
    </dgm:pt>
    <dgm:pt modelId="{148C9992-0F08-466B-BF88-4FEA696511DD}" type="pres">
      <dgm:prSet presAssocID="{708EFAF8-992A-49C8-9213-FAB005790CC1}" presName="vert1" presStyleCnt="0"/>
      <dgm:spPr/>
    </dgm:pt>
    <dgm:pt modelId="{AA76367C-8F55-4622-B74B-0F533B683CD0}" type="pres">
      <dgm:prSet presAssocID="{56945F85-7050-40A0-B2CE-A60C7551391C}" presName="thickLine" presStyleLbl="alignNode1" presStyleIdx="3" presStyleCnt="12"/>
      <dgm:spPr/>
    </dgm:pt>
    <dgm:pt modelId="{5141E575-D0F3-482B-A5F6-0885F4CC89EC}" type="pres">
      <dgm:prSet presAssocID="{56945F85-7050-40A0-B2CE-A60C7551391C}" presName="horz1" presStyleCnt="0"/>
      <dgm:spPr/>
    </dgm:pt>
    <dgm:pt modelId="{11306E92-E763-4FE0-8890-1FC64CA01E6C}" type="pres">
      <dgm:prSet presAssocID="{56945F85-7050-40A0-B2CE-A60C7551391C}" presName="tx1" presStyleLbl="revTx" presStyleIdx="3" presStyleCnt="12"/>
      <dgm:spPr/>
    </dgm:pt>
    <dgm:pt modelId="{BC0DFC93-2BF5-4B05-A801-0CBE56B245E7}" type="pres">
      <dgm:prSet presAssocID="{56945F85-7050-40A0-B2CE-A60C7551391C}" presName="vert1" presStyleCnt="0"/>
      <dgm:spPr/>
    </dgm:pt>
    <dgm:pt modelId="{F2BF200C-DD39-46A3-AD2A-4FE2AFF19279}" type="pres">
      <dgm:prSet presAssocID="{63FDBC4D-E2DF-43A8-88FC-7E25B9C3477E}" presName="thickLine" presStyleLbl="alignNode1" presStyleIdx="4" presStyleCnt="12"/>
      <dgm:spPr/>
    </dgm:pt>
    <dgm:pt modelId="{FD7B26EE-9326-4879-ADD5-8A2E1EE4FCF7}" type="pres">
      <dgm:prSet presAssocID="{63FDBC4D-E2DF-43A8-88FC-7E25B9C3477E}" presName="horz1" presStyleCnt="0"/>
      <dgm:spPr/>
    </dgm:pt>
    <dgm:pt modelId="{8F75E50C-497D-4D9A-8461-21F52CF25C45}" type="pres">
      <dgm:prSet presAssocID="{63FDBC4D-E2DF-43A8-88FC-7E25B9C3477E}" presName="tx1" presStyleLbl="revTx" presStyleIdx="4" presStyleCnt="12"/>
      <dgm:spPr/>
    </dgm:pt>
    <dgm:pt modelId="{C1BB5A73-C91F-46CE-9371-5BB4F24C975D}" type="pres">
      <dgm:prSet presAssocID="{63FDBC4D-E2DF-43A8-88FC-7E25B9C3477E}" presName="vert1" presStyleCnt="0"/>
      <dgm:spPr/>
    </dgm:pt>
    <dgm:pt modelId="{FCEB1399-F032-4C12-B964-6DC1F2EADD8D}" type="pres">
      <dgm:prSet presAssocID="{2A19AE44-B0C9-44BC-88B2-E342CAA55B45}" presName="thickLine" presStyleLbl="alignNode1" presStyleIdx="5" presStyleCnt="12"/>
      <dgm:spPr/>
    </dgm:pt>
    <dgm:pt modelId="{79BC1753-8D54-4C11-B0C7-71657C9D699A}" type="pres">
      <dgm:prSet presAssocID="{2A19AE44-B0C9-44BC-88B2-E342CAA55B45}" presName="horz1" presStyleCnt="0"/>
      <dgm:spPr/>
    </dgm:pt>
    <dgm:pt modelId="{58910421-0CBF-4989-9090-D93F0751DA33}" type="pres">
      <dgm:prSet presAssocID="{2A19AE44-B0C9-44BC-88B2-E342CAA55B45}" presName="tx1" presStyleLbl="revTx" presStyleIdx="5" presStyleCnt="12"/>
      <dgm:spPr/>
    </dgm:pt>
    <dgm:pt modelId="{7F8E541E-3D8E-4122-A838-BB9F79BC317E}" type="pres">
      <dgm:prSet presAssocID="{2A19AE44-B0C9-44BC-88B2-E342CAA55B45}" presName="vert1" presStyleCnt="0"/>
      <dgm:spPr/>
    </dgm:pt>
    <dgm:pt modelId="{72213518-736E-4757-87B5-345A88BD705D}" type="pres">
      <dgm:prSet presAssocID="{4AEECFF9-1AF7-4974-A2DF-41E3B49618B8}" presName="thickLine" presStyleLbl="alignNode1" presStyleIdx="6" presStyleCnt="12"/>
      <dgm:spPr/>
    </dgm:pt>
    <dgm:pt modelId="{7D4428B6-F619-4121-84F9-70C5B4E0BEF6}" type="pres">
      <dgm:prSet presAssocID="{4AEECFF9-1AF7-4974-A2DF-41E3B49618B8}" presName="horz1" presStyleCnt="0"/>
      <dgm:spPr/>
    </dgm:pt>
    <dgm:pt modelId="{6C318FFF-2732-453F-B080-07414D2CA7CD}" type="pres">
      <dgm:prSet presAssocID="{4AEECFF9-1AF7-4974-A2DF-41E3B49618B8}" presName="tx1" presStyleLbl="revTx" presStyleIdx="6" presStyleCnt="12"/>
      <dgm:spPr/>
    </dgm:pt>
    <dgm:pt modelId="{1EE3F4F1-2D77-467E-B73D-171847B9BD7B}" type="pres">
      <dgm:prSet presAssocID="{4AEECFF9-1AF7-4974-A2DF-41E3B49618B8}" presName="vert1" presStyleCnt="0"/>
      <dgm:spPr/>
    </dgm:pt>
    <dgm:pt modelId="{65BE120E-0B2B-489E-A387-ACBBE787BF93}" type="pres">
      <dgm:prSet presAssocID="{17656F1B-04C5-40BB-BF26-65C88B93560E}" presName="thickLine" presStyleLbl="alignNode1" presStyleIdx="7" presStyleCnt="12"/>
      <dgm:spPr/>
    </dgm:pt>
    <dgm:pt modelId="{54A70BCE-33D7-44AE-8741-A0FEB22237F6}" type="pres">
      <dgm:prSet presAssocID="{17656F1B-04C5-40BB-BF26-65C88B93560E}" presName="horz1" presStyleCnt="0"/>
      <dgm:spPr/>
    </dgm:pt>
    <dgm:pt modelId="{84D90E0E-DCE2-4F2A-8A09-7D7A46736D1A}" type="pres">
      <dgm:prSet presAssocID="{17656F1B-04C5-40BB-BF26-65C88B93560E}" presName="tx1" presStyleLbl="revTx" presStyleIdx="7" presStyleCnt="12"/>
      <dgm:spPr/>
    </dgm:pt>
    <dgm:pt modelId="{336613C7-315F-4152-8DA2-7992D20F6369}" type="pres">
      <dgm:prSet presAssocID="{17656F1B-04C5-40BB-BF26-65C88B93560E}" presName="vert1" presStyleCnt="0"/>
      <dgm:spPr/>
    </dgm:pt>
    <dgm:pt modelId="{9ABEF4A6-1B81-4FCA-87F4-E1BD255DD068}" type="pres">
      <dgm:prSet presAssocID="{BF531958-47D0-4123-9A70-5D2B388DC9B6}" presName="thickLine" presStyleLbl="alignNode1" presStyleIdx="8" presStyleCnt="12"/>
      <dgm:spPr/>
    </dgm:pt>
    <dgm:pt modelId="{8D12778B-B6C8-464D-92C1-A67C0DA6BAEF}" type="pres">
      <dgm:prSet presAssocID="{BF531958-47D0-4123-9A70-5D2B388DC9B6}" presName="horz1" presStyleCnt="0"/>
      <dgm:spPr/>
    </dgm:pt>
    <dgm:pt modelId="{B5DD07D0-EFAA-4A0F-8422-7857E1EC656D}" type="pres">
      <dgm:prSet presAssocID="{BF531958-47D0-4123-9A70-5D2B388DC9B6}" presName="tx1" presStyleLbl="revTx" presStyleIdx="8" presStyleCnt="12"/>
      <dgm:spPr/>
    </dgm:pt>
    <dgm:pt modelId="{55CCF2F3-CFE2-4168-8269-1D335E6F56BE}" type="pres">
      <dgm:prSet presAssocID="{BF531958-47D0-4123-9A70-5D2B388DC9B6}" presName="vert1" presStyleCnt="0"/>
      <dgm:spPr/>
    </dgm:pt>
    <dgm:pt modelId="{B472F19E-D1C7-4831-A5C4-3C51D5D88572}" type="pres">
      <dgm:prSet presAssocID="{5042BB54-F71A-42EA-AE7B-CD437BEE332D}" presName="thickLine" presStyleLbl="alignNode1" presStyleIdx="9" presStyleCnt="12"/>
      <dgm:spPr/>
    </dgm:pt>
    <dgm:pt modelId="{FE8F193A-0138-40AD-B70D-3BACBCBF0223}" type="pres">
      <dgm:prSet presAssocID="{5042BB54-F71A-42EA-AE7B-CD437BEE332D}" presName="horz1" presStyleCnt="0"/>
      <dgm:spPr/>
    </dgm:pt>
    <dgm:pt modelId="{204AFF5D-CFCE-4EF1-A1FF-69E6D31899F4}" type="pres">
      <dgm:prSet presAssocID="{5042BB54-F71A-42EA-AE7B-CD437BEE332D}" presName="tx1" presStyleLbl="revTx" presStyleIdx="9" presStyleCnt="12"/>
      <dgm:spPr/>
    </dgm:pt>
    <dgm:pt modelId="{D08CF0C1-2683-4E46-B40B-6D1E83C9E159}" type="pres">
      <dgm:prSet presAssocID="{5042BB54-F71A-42EA-AE7B-CD437BEE332D}" presName="vert1" presStyleCnt="0"/>
      <dgm:spPr/>
    </dgm:pt>
    <dgm:pt modelId="{B4EC6E9F-0D0D-44A8-88FE-859B5FDDBB95}" type="pres">
      <dgm:prSet presAssocID="{BE90D58B-D297-4D92-AE98-9B72BB74332D}" presName="thickLine" presStyleLbl="alignNode1" presStyleIdx="10" presStyleCnt="12"/>
      <dgm:spPr/>
    </dgm:pt>
    <dgm:pt modelId="{F894D914-8993-44C3-8D6F-4D60B53C0B75}" type="pres">
      <dgm:prSet presAssocID="{BE90D58B-D297-4D92-AE98-9B72BB74332D}" presName="horz1" presStyleCnt="0"/>
      <dgm:spPr/>
    </dgm:pt>
    <dgm:pt modelId="{E0E02D16-24B1-46B8-9B3A-B1CB4C168A8D}" type="pres">
      <dgm:prSet presAssocID="{BE90D58B-D297-4D92-AE98-9B72BB74332D}" presName="tx1" presStyleLbl="revTx" presStyleIdx="10" presStyleCnt="12"/>
      <dgm:spPr/>
    </dgm:pt>
    <dgm:pt modelId="{D5E0FCC6-22A9-48D7-86C6-8F359024929A}" type="pres">
      <dgm:prSet presAssocID="{BE90D58B-D297-4D92-AE98-9B72BB74332D}" presName="vert1" presStyleCnt="0"/>
      <dgm:spPr/>
    </dgm:pt>
    <dgm:pt modelId="{8BA09FBD-D78A-48FA-B9BC-3D5ED75BB369}" type="pres">
      <dgm:prSet presAssocID="{9AAE7EBC-5749-41FD-AC97-1E3E63F7520E}" presName="thickLine" presStyleLbl="alignNode1" presStyleIdx="11" presStyleCnt="12"/>
      <dgm:spPr/>
    </dgm:pt>
    <dgm:pt modelId="{697D50DC-015E-4BEF-B1B2-8BCC2B3AE6EC}" type="pres">
      <dgm:prSet presAssocID="{9AAE7EBC-5749-41FD-AC97-1E3E63F7520E}" presName="horz1" presStyleCnt="0"/>
      <dgm:spPr/>
    </dgm:pt>
    <dgm:pt modelId="{6A25884C-0238-41E1-A334-FD3F0615BBD3}" type="pres">
      <dgm:prSet presAssocID="{9AAE7EBC-5749-41FD-AC97-1E3E63F7520E}" presName="tx1" presStyleLbl="revTx" presStyleIdx="11" presStyleCnt="12"/>
      <dgm:spPr/>
    </dgm:pt>
    <dgm:pt modelId="{3F5B39B2-ECED-4FC9-A394-416BD23102B1}" type="pres">
      <dgm:prSet presAssocID="{9AAE7EBC-5749-41FD-AC97-1E3E63F7520E}" presName="vert1" presStyleCnt="0"/>
      <dgm:spPr/>
    </dgm:pt>
  </dgm:ptLst>
  <dgm:cxnLst>
    <dgm:cxn modelId="{44792D09-1F28-40B4-82B2-2E9EB2CE5B7C}" srcId="{887CC4FE-FC57-4B34-8FC3-02D1C67B48A7}" destId="{196273C7-06E8-43CD-929A-1E53B9F4C61D}" srcOrd="1" destOrd="0" parTransId="{4FB1F0A2-A0BC-4936-8983-AF6ACF018750}" sibTransId="{35E73C8D-0946-453C-AB6B-7AC497FA080C}"/>
    <dgm:cxn modelId="{ACC6C813-34E9-4329-A125-FC5E67B2EE64}" type="presOf" srcId="{56945F85-7050-40A0-B2CE-A60C7551391C}" destId="{11306E92-E763-4FE0-8890-1FC64CA01E6C}" srcOrd="0" destOrd="0" presId="urn:microsoft.com/office/officeart/2008/layout/LinedList"/>
    <dgm:cxn modelId="{B3868A17-E82F-4CC3-8821-C64286529A70}" srcId="{887CC4FE-FC57-4B34-8FC3-02D1C67B48A7}" destId="{708EFAF8-992A-49C8-9213-FAB005790CC1}" srcOrd="2" destOrd="0" parTransId="{E601C787-852B-4AB9-AD6A-9FD60B5C3915}" sibTransId="{94C380EF-047C-4A51-9327-CCE31E05193F}"/>
    <dgm:cxn modelId="{8F569E23-90B0-429A-A815-B90759796A8C}" type="presOf" srcId="{BE90D58B-D297-4D92-AE98-9B72BB74332D}" destId="{E0E02D16-24B1-46B8-9B3A-B1CB4C168A8D}" srcOrd="0" destOrd="0" presId="urn:microsoft.com/office/officeart/2008/layout/LinedList"/>
    <dgm:cxn modelId="{0C33AC2E-C73E-4EDD-880C-4FA4D0932B7E}" srcId="{887CC4FE-FC57-4B34-8FC3-02D1C67B48A7}" destId="{63FDBC4D-E2DF-43A8-88FC-7E25B9C3477E}" srcOrd="4" destOrd="0" parTransId="{95908D2D-63D0-4167-9269-1A12E588509D}" sibTransId="{1B0FD7FB-3576-42B9-BB6B-DDC2B5FDDCCC}"/>
    <dgm:cxn modelId="{7F389333-543E-4CE0-9AE7-91B9E723368D}" srcId="{887CC4FE-FC57-4B34-8FC3-02D1C67B48A7}" destId="{5042BB54-F71A-42EA-AE7B-CD437BEE332D}" srcOrd="9" destOrd="0" parTransId="{EADCBC7E-AE96-4B98-9379-C958EA6B7FA0}" sibTransId="{B8CF0616-11F0-46FE-A31B-9A629E3C03CC}"/>
    <dgm:cxn modelId="{880D8A3C-2370-48EE-A381-CFC0268D6EF3}" type="presOf" srcId="{F4BDD5FD-9200-4D28-88D2-2CB2F6CD4711}" destId="{46D503A3-89B2-432E-8AF2-E864650F23E3}" srcOrd="0" destOrd="0" presId="urn:microsoft.com/office/officeart/2008/layout/LinedList"/>
    <dgm:cxn modelId="{4F19EA5E-7F9B-4907-AEBB-9A350979B0AF}" srcId="{887CC4FE-FC57-4B34-8FC3-02D1C67B48A7}" destId="{4AEECFF9-1AF7-4974-A2DF-41E3B49618B8}" srcOrd="6" destOrd="0" parTransId="{109A833F-E388-4B52-82E0-7AF121CC23EE}" sibTransId="{BF52A345-3A3C-4BD7-83EA-83198BBE98DC}"/>
    <dgm:cxn modelId="{D9B5AC4A-1B0E-4045-9328-3243AE8CBC31}" type="presOf" srcId="{708EFAF8-992A-49C8-9213-FAB005790CC1}" destId="{BFB48E48-D47A-422F-BF48-04C95611A8DC}" srcOrd="0" destOrd="0" presId="urn:microsoft.com/office/officeart/2008/layout/LinedList"/>
    <dgm:cxn modelId="{C7D9B44C-5E49-44CD-BF98-5A83196E59C3}" srcId="{887CC4FE-FC57-4B34-8FC3-02D1C67B48A7}" destId="{F4BDD5FD-9200-4D28-88D2-2CB2F6CD4711}" srcOrd="0" destOrd="0" parTransId="{ED9702FE-7A9B-4AFA-9BC8-D19A32838641}" sibTransId="{88C11A89-AC04-4E4A-A733-0E805D748BEE}"/>
    <dgm:cxn modelId="{4D734B6E-3255-40DB-9E05-0BBB82CC5669}" type="presOf" srcId="{4AEECFF9-1AF7-4974-A2DF-41E3B49618B8}" destId="{6C318FFF-2732-453F-B080-07414D2CA7CD}" srcOrd="0" destOrd="0" presId="urn:microsoft.com/office/officeart/2008/layout/LinedList"/>
    <dgm:cxn modelId="{3AC3C44E-D4EA-4CE9-9D3B-033A0A4F735C}" srcId="{887CC4FE-FC57-4B34-8FC3-02D1C67B48A7}" destId="{BF531958-47D0-4123-9A70-5D2B388DC9B6}" srcOrd="8" destOrd="0" parTransId="{65D39295-573B-4C30-B225-B26E821718D7}" sibTransId="{D90E3693-005B-4AD2-9BC6-0C0E42191470}"/>
    <dgm:cxn modelId="{7A28E970-ED32-4415-8DA2-9E7938D5CA7D}" type="presOf" srcId="{63FDBC4D-E2DF-43A8-88FC-7E25B9C3477E}" destId="{8F75E50C-497D-4D9A-8461-21F52CF25C45}" srcOrd="0" destOrd="0" presId="urn:microsoft.com/office/officeart/2008/layout/LinedList"/>
    <dgm:cxn modelId="{B214F77B-73CF-48DF-A8AB-8E778B38EDA1}" type="presOf" srcId="{9AAE7EBC-5749-41FD-AC97-1E3E63F7520E}" destId="{6A25884C-0238-41E1-A334-FD3F0615BBD3}" srcOrd="0" destOrd="0" presId="urn:microsoft.com/office/officeart/2008/layout/LinedList"/>
    <dgm:cxn modelId="{807F3E7D-EF43-45B8-B31A-56B35D4B905C}" srcId="{887CC4FE-FC57-4B34-8FC3-02D1C67B48A7}" destId="{9AAE7EBC-5749-41FD-AC97-1E3E63F7520E}" srcOrd="11" destOrd="0" parTransId="{6EDD4504-F053-4A26-9398-68E5B2995C88}" sibTransId="{F85C151E-BE42-4A53-977A-32DA9F681C7D}"/>
    <dgm:cxn modelId="{18657D88-343C-4234-820D-7BD2424AD26A}" srcId="{887CC4FE-FC57-4B34-8FC3-02D1C67B48A7}" destId="{2A19AE44-B0C9-44BC-88B2-E342CAA55B45}" srcOrd="5" destOrd="0" parTransId="{EB5F741B-1D57-46B3-9A9D-A7B9074658FD}" sibTransId="{9AB941FF-964C-4B7E-BA1C-DCA3F301CC94}"/>
    <dgm:cxn modelId="{2A15C98A-D0D5-40D2-A8FD-FBF1BF8024FC}" srcId="{887CC4FE-FC57-4B34-8FC3-02D1C67B48A7}" destId="{56945F85-7050-40A0-B2CE-A60C7551391C}" srcOrd="3" destOrd="0" parTransId="{73D2393A-5781-46C4-B888-52E81DE140AA}" sibTransId="{AD50D022-1C25-49BC-A619-BE2A352140C7}"/>
    <dgm:cxn modelId="{13A6A68D-0E59-422B-876E-82077C289EE6}" type="presOf" srcId="{887CC4FE-FC57-4B34-8FC3-02D1C67B48A7}" destId="{D2138F92-298E-4250-A449-13597E3EEF9A}" srcOrd="0" destOrd="0" presId="urn:microsoft.com/office/officeart/2008/layout/LinedList"/>
    <dgm:cxn modelId="{A137CE8E-704A-44FD-8029-172AC5B495D1}" type="presOf" srcId="{2A19AE44-B0C9-44BC-88B2-E342CAA55B45}" destId="{58910421-0CBF-4989-9090-D93F0751DA33}" srcOrd="0" destOrd="0" presId="urn:microsoft.com/office/officeart/2008/layout/LinedList"/>
    <dgm:cxn modelId="{87256195-0978-4AD1-968D-4C8A5E3A3CFD}" type="presOf" srcId="{196273C7-06E8-43CD-929A-1E53B9F4C61D}" destId="{137D02B9-3F44-48AD-B676-29B43230764D}" srcOrd="0" destOrd="0" presId="urn:microsoft.com/office/officeart/2008/layout/LinedList"/>
    <dgm:cxn modelId="{5F73DE95-0783-4EEC-8DB8-2E7B3ADFD534}" type="presOf" srcId="{BF531958-47D0-4123-9A70-5D2B388DC9B6}" destId="{B5DD07D0-EFAA-4A0F-8422-7857E1EC656D}" srcOrd="0" destOrd="0" presId="urn:microsoft.com/office/officeart/2008/layout/LinedList"/>
    <dgm:cxn modelId="{DFD6F595-4BEE-4615-A6C2-A712DCCDEF51}" type="presOf" srcId="{5042BB54-F71A-42EA-AE7B-CD437BEE332D}" destId="{204AFF5D-CFCE-4EF1-A1FF-69E6D31899F4}" srcOrd="0" destOrd="0" presId="urn:microsoft.com/office/officeart/2008/layout/LinedList"/>
    <dgm:cxn modelId="{12D0B6BC-685C-4960-86A7-A7A5FE8A954A}" srcId="{887CC4FE-FC57-4B34-8FC3-02D1C67B48A7}" destId="{BE90D58B-D297-4D92-AE98-9B72BB74332D}" srcOrd="10" destOrd="0" parTransId="{1C0CE29C-C448-449C-A57C-D13DDCE43D89}" sibTransId="{72111F33-A756-44F1-8AD2-F084F06BF458}"/>
    <dgm:cxn modelId="{A18DC6BF-E155-424E-BA05-E9AB4B89E34D}" type="presOf" srcId="{17656F1B-04C5-40BB-BF26-65C88B93560E}" destId="{84D90E0E-DCE2-4F2A-8A09-7D7A46736D1A}" srcOrd="0" destOrd="0" presId="urn:microsoft.com/office/officeart/2008/layout/LinedList"/>
    <dgm:cxn modelId="{363D1EF2-EC65-43EA-97B5-9E6D49A57C15}" srcId="{887CC4FE-FC57-4B34-8FC3-02D1C67B48A7}" destId="{17656F1B-04C5-40BB-BF26-65C88B93560E}" srcOrd="7" destOrd="0" parTransId="{925299C0-D4FB-4AD2-A410-871C6B6530F5}" sibTransId="{6D9745EE-49D4-405E-9817-6FDBB49E54DF}"/>
    <dgm:cxn modelId="{3C4E35D0-8EB2-4F5C-AD9E-A0B1BAB39AE5}" type="presParOf" srcId="{D2138F92-298E-4250-A449-13597E3EEF9A}" destId="{51F7C41B-1B0F-4C7D-B907-7238BFB56946}" srcOrd="0" destOrd="0" presId="urn:microsoft.com/office/officeart/2008/layout/LinedList"/>
    <dgm:cxn modelId="{B7F820D6-2218-480A-B9CE-D40B47170AE6}" type="presParOf" srcId="{D2138F92-298E-4250-A449-13597E3EEF9A}" destId="{093ACFAB-8E99-4680-BE94-B55DF546226E}" srcOrd="1" destOrd="0" presId="urn:microsoft.com/office/officeart/2008/layout/LinedList"/>
    <dgm:cxn modelId="{78FB0EED-ADF6-4DF8-8D39-EF3726F34D8C}" type="presParOf" srcId="{093ACFAB-8E99-4680-BE94-B55DF546226E}" destId="{46D503A3-89B2-432E-8AF2-E864650F23E3}" srcOrd="0" destOrd="0" presId="urn:microsoft.com/office/officeart/2008/layout/LinedList"/>
    <dgm:cxn modelId="{553E3646-4C5F-4DD8-A403-493F53569BD7}" type="presParOf" srcId="{093ACFAB-8E99-4680-BE94-B55DF546226E}" destId="{E52E3355-9B96-4888-99BA-1E178B833268}" srcOrd="1" destOrd="0" presId="urn:microsoft.com/office/officeart/2008/layout/LinedList"/>
    <dgm:cxn modelId="{394F02D1-AE52-4B1A-AA85-AEE3854F0D03}" type="presParOf" srcId="{D2138F92-298E-4250-A449-13597E3EEF9A}" destId="{40D96373-7D94-41AC-810E-0F0F44FCF5FB}" srcOrd="2" destOrd="0" presId="urn:microsoft.com/office/officeart/2008/layout/LinedList"/>
    <dgm:cxn modelId="{7FAB4206-5A58-4B7B-BB93-16FE75C42B4B}" type="presParOf" srcId="{D2138F92-298E-4250-A449-13597E3EEF9A}" destId="{A69CD943-FD97-4F59-8A75-029AD743B49E}" srcOrd="3" destOrd="0" presId="urn:microsoft.com/office/officeart/2008/layout/LinedList"/>
    <dgm:cxn modelId="{AA75ED2A-9127-438C-AB3A-BDF498C70A60}" type="presParOf" srcId="{A69CD943-FD97-4F59-8A75-029AD743B49E}" destId="{137D02B9-3F44-48AD-B676-29B43230764D}" srcOrd="0" destOrd="0" presId="urn:microsoft.com/office/officeart/2008/layout/LinedList"/>
    <dgm:cxn modelId="{5A85E3E0-C829-42A5-B226-72E2DBEE47B1}" type="presParOf" srcId="{A69CD943-FD97-4F59-8A75-029AD743B49E}" destId="{EA84F415-3831-430F-8D3F-78A7CD19CEC3}" srcOrd="1" destOrd="0" presId="urn:microsoft.com/office/officeart/2008/layout/LinedList"/>
    <dgm:cxn modelId="{8C29088B-E7CB-4069-BAA4-8CEB9B8CA90C}" type="presParOf" srcId="{D2138F92-298E-4250-A449-13597E3EEF9A}" destId="{7BB7D30D-93AE-4F7C-AFD0-2FE6EC280959}" srcOrd="4" destOrd="0" presId="urn:microsoft.com/office/officeart/2008/layout/LinedList"/>
    <dgm:cxn modelId="{BBE4287C-2264-4FAB-85AC-B48FE8C50B4C}" type="presParOf" srcId="{D2138F92-298E-4250-A449-13597E3EEF9A}" destId="{D1218D50-3B59-4061-AB15-600246ACE6F1}" srcOrd="5" destOrd="0" presId="urn:microsoft.com/office/officeart/2008/layout/LinedList"/>
    <dgm:cxn modelId="{B429F709-62FF-4CB4-8039-DA2A21C37457}" type="presParOf" srcId="{D1218D50-3B59-4061-AB15-600246ACE6F1}" destId="{BFB48E48-D47A-422F-BF48-04C95611A8DC}" srcOrd="0" destOrd="0" presId="urn:microsoft.com/office/officeart/2008/layout/LinedList"/>
    <dgm:cxn modelId="{00274BBB-3046-4093-8B82-FF0D6C1B5998}" type="presParOf" srcId="{D1218D50-3B59-4061-AB15-600246ACE6F1}" destId="{148C9992-0F08-466B-BF88-4FEA696511DD}" srcOrd="1" destOrd="0" presId="urn:microsoft.com/office/officeart/2008/layout/LinedList"/>
    <dgm:cxn modelId="{B79F1630-C2CD-45F1-B5E2-C6B19CA55C58}" type="presParOf" srcId="{D2138F92-298E-4250-A449-13597E3EEF9A}" destId="{AA76367C-8F55-4622-B74B-0F533B683CD0}" srcOrd="6" destOrd="0" presId="urn:microsoft.com/office/officeart/2008/layout/LinedList"/>
    <dgm:cxn modelId="{6BE2B7F6-5DF5-432F-8CA0-AD0512944F08}" type="presParOf" srcId="{D2138F92-298E-4250-A449-13597E3EEF9A}" destId="{5141E575-D0F3-482B-A5F6-0885F4CC89EC}" srcOrd="7" destOrd="0" presId="urn:microsoft.com/office/officeart/2008/layout/LinedList"/>
    <dgm:cxn modelId="{DADE3FD1-B8FA-4787-913E-A89742136C56}" type="presParOf" srcId="{5141E575-D0F3-482B-A5F6-0885F4CC89EC}" destId="{11306E92-E763-4FE0-8890-1FC64CA01E6C}" srcOrd="0" destOrd="0" presId="urn:microsoft.com/office/officeart/2008/layout/LinedList"/>
    <dgm:cxn modelId="{DAF2D4A6-3BFF-4B7A-AAE5-3616FBE510FB}" type="presParOf" srcId="{5141E575-D0F3-482B-A5F6-0885F4CC89EC}" destId="{BC0DFC93-2BF5-4B05-A801-0CBE56B245E7}" srcOrd="1" destOrd="0" presId="urn:microsoft.com/office/officeart/2008/layout/LinedList"/>
    <dgm:cxn modelId="{A619E5A3-FFD4-4485-A04C-FB845B42CD4F}" type="presParOf" srcId="{D2138F92-298E-4250-A449-13597E3EEF9A}" destId="{F2BF200C-DD39-46A3-AD2A-4FE2AFF19279}" srcOrd="8" destOrd="0" presId="urn:microsoft.com/office/officeart/2008/layout/LinedList"/>
    <dgm:cxn modelId="{8E1985E5-41F3-40F2-8E68-38464E4EF976}" type="presParOf" srcId="{D2138F92-298E-4250-A449-13597E3EEF9A}" destId="{FD7B26EE-9326-4879-ADD5-8A2E1EE4FCF7}" srcOrd="9" destOrd="0" presId="urn:microsoft.com/office/officeart/2008/layout/LinedList"/>
    <dgm:cxn modelId="{F557E1B6-F5F4-42B1-BF13-DC905819B820}" type="presParOf" srcId="{FD7B26EE-9326-4879-ADD5-8A2E1EE4FCF7}" destId="{8F75E50C-497D-4D9A-8461-21F52CF25C45}" srcOrd="0" destOrd="0" presId="urn:microsoft.com/office/officeart/2008/layout/LinedList"/>
    <dgm:cxn modelId="{E3E979EE-6955-4D62-A2CD-62CB3B9BCE8B}" type="presParOf" srcId="{FD7B26EE-9326-4879-ADD5-8A2E1EE4FCF7}" destId="{C1BB5A73-C91F-46CE-9371-5BB4F24C975D}" srcOrd="1" destOrd="0" presId="urn:microsoft.com/office/officeart/2008/layout/LinedList"/>
    <dgm:cxn modelId="{D75C5C38-4887-4EA8-B770-10A51347E35D}" type="presParOf" srcId="{D2138F92-298E-4250-A449-13597E3EEF9A}" destId="{FCEB1399-F032-4C12-B964-6DC1F2EADD8D}" srcOrd="10" destOrd="0" presId="urn:microsoft.com/office/officeart/2008/layout/LinedList"/>
    <dgm:cxn modelId="{6A39910F-FB73-412F-AA4F-8CF465DF4A00}" type="presParOf" srcId="{D2138F92-298E-4250-A449-13597E3EEF9A}" destId="{79BC1753-8D54-4C11-B0C7-71657C9D699A}" srcOrd="11" destOrd="0" presId="urn:microsoft.com/office/officeart/2008/layout/LinedList"/>
    <dgm:cxn modelId="{E4478EF9-1667-4F5C-9767-069629C68ED8}" type="presParOf" srcId="{79BC1753-8D54-4C11-B0C7-71657C9D699A}" destId="{58910421-0CBF-4989-9090-D93F0751DA33}" srcOrd="0" destOrd="0" presId="urn:microsoft.com/office/officeart/2008/layout/LinedList"/>
    <dgm:cxn modelId="{2A8D9DDF-B640-438F-BF88-527A8C648D1D}" type="presParOf" srcId="{79BC1753-8D54-4C11-B0C7-71657C9D699A}" destId="{7F8E541E-3D8E-4122-A838-BB9F79BC317E}" srcOrd="1" destOrd="0" presId="urn:microsoft.com/office/officeart/2008/layout/LinedList"/>
    <dgm:cxn modelId="{13DF61A9-94B8-49B7-AF5B-EEE4DFD7F8EA}" type="presParOf" srcId="{D2138F92-298E-4250-A449-13597E3EEF9A}" destId="{72213518-736E-4757-87B5-345A88BD705D}" srcOrd="12" destOrd="0" presId="urn:microsoft.com/office/officeart/2008/layout/LinedList"/>
    <dgm:cxn modelId="{84F7E88B-37FC-4AA0-883B-2D7A286C8FBB}" type="presParOf" srcId="{D2138F92-298E-4250-A449-13597E3EEF9A}" destId="{7D4428B6-F619-4121-84F9-70C5B4E0BEF6}" srcOrd="13" destOrd="0" presId="urn:microsoft.com/office/officeart/2008/layout/LinedList"/>
    <dgm:cxn modelId="{2DC0E596-76A5-4F08-9C42-C31EFF7AACDC}" type="presParOf" srcId="{7D4428B6-F619-4121-84F9-70C5B4E0BEF6}" destId="{6C318FFF-2732-453F-B080-07414D2CA7CD}" srcOrd="0" destOrd="0" presId="urn:microsoft.com/office/officeart/2008/layout/LinedList"/>
    <dgm:cxn modelId="{33B31E0A-EC78-4710-B201-56A93023DC3D}" type="presParOf" srcId="{7D4428B6-F619-4121-84F9-70C5B4E0BEF6}" destId="{1EE3F4F1-2D77-467E-B73D-171847B9BD7B}" srcOrd="1" destOrd="0" presId="urn:microsoft.com/office/officeart/2008/layout/LinedList"/>
    <dgm:cxn modelId="{8BC9893B-86C6-4CB3-8898-3EFB7C04310F}" type="presParOf" srcId="{D2138F92-298E-4250-A449-13597E3EEF9A}" destId="{65BE120E-0B2B-489E-A387-ACBBE787BF93}" srcOrd="14" destOrd="0" presId="urn:microsoft.com/office/officeart/2008/layout/LinedList"/>
    <dgm:cxn modelId="{D4C6A398-E081-4B7A-9F12-2C7493D2B59D}" type="presParOf" srcId="{D2138F92-298E-4250-A449-13597E3EEF9A}" destId="{54A70BCE-33D7-44AE-8741-A0FEB22237F6}" srcOrd="15" destOrd="0" presId="urn:microsoft.com/office/officeart/2008/layout/LinedList"/>
    <dgm:cxn modelId="{8EF5819E-1A56-45E6-837A-B73B2718F27E}" type="presParOf" srcId="{54A70BCE-33D7-44AE-8741-A0FEB22237F6}" destId="{84D90E0E-DCE2-4F2A-8A09-7D7A46736D1A}" srcOrd="0" destOrd="0" presId="urn:microsoft.com/office/officeart/2008/layout/LinedList"/>
    <dgm:cxn modelId="{ACA2D1C5-6CD7-4768-8051-21333BCE91A5}" type="presParOf" srcId="{54A70BCE-33D7-44AE-8741-A0FEB22237F6}" destId="{336613C7-315F-4152-8DA2-7992D20F6369}" srcOrd="1" destOrd="0" presId="urn:microsoft.com/office/officeart/2008/layout/LinedList"/>
    <dgm:cxn modelId="{BCA0862C-DA44-4DAC-9E02-0B5B00244D53}" type="presParOf" srcId="{D2138F92-298E-4250-A449-13597E3EEF9A}" destId="{9ABEF4A6-1B81-4FCA-87F4-E1BD255DD068}" srcOrd="16" destOrd="0" presId="urn:microsoft.com/office/officeart/2008/layout/LinedList"/>
    <dgm:cxn modelId="{22E1DB5E-0C5E-4C5C-B660-0719F87E7DF0}" type="presParOf" srcId="{D2138F92-298E-4250-A449-13597E3EEF9A}" destId="{8D12778B-B6C8-464D-92C1-A67C0DA6BAEF}" srcOrd="17" destOrd="0" presId="urn:microsoft.com/office/officeart/2008/layout/LinedList"/>
    <dgm:cxn modelId="{212E3A57-775A-41F5-BE6D-5843EDC8B48D}" type="presParOf" srcId="{8D12778B-B6C8-464D-92C1-A67C0DA6BAEF}" destId="{B5DD07D0-EFAA-4A0F-8422-7857E1EC656D}" srcOrd="0" destOrd="0" presId="urn:microsoft.com/office/officeart/2008/layout/LinedList"/>
    <dgm:cxn modelId="{9EEC6ED5-4D37-4686-8CEC-29F95EC9C1F8}" type="presParOf" srcId="{8D12778B-B6C8-464D-92C1-A67C0DA6BAEF}" destId="{55CCF2F3-CFE2-4168-8269-1D335E6F56BE}" srcOrd="1" destOrd="0" presId="urn:microsoft.com/office/officeart/2008/layout/LinedList"/>
    <dgm:cxn modelId="{EAAA46CC-3CC0-4B6F-9075-E037907B336A}" type="presParOf" srcId="{D2138F92-298E-4250-A449-13597E3EEF9A}" destId="{B472F19E-D1C7-4831-A5C4-3C51D5D88572}" srcOrd="18" destOrd="0" presId="urn:microsoft.com/office/officeart/2008/layout/LinedList"/>
    <dgm:cxn modelId="{6AFA9CD4-864F-4BC5-97DC-662E79EF72FE}" type="presParOf" srcId="{D2138F92-298E-4250-A449-13597E3EEF9A}" destId="{FE8F193A-0138-40AD-B70D-3BACBCBF0223}" srcOrd="19" destOrd="0" presId="urn:microsoft.com/office/officeart/2008/layout/LinedList"/>
    <dgm:cxn modelId="{E4D18633-135A-4647-A96E-654AE2DC08C1}" type="presParOf" srcId="{FE8F193A-0138-40AD-B70D-3BACBCBF0223}" destId="{204AFF5D-CFCE-4EF1-A1FF-69E6D31899F4}" srcOrd="0" destOrd="0" presId="urn:microsoft.com/office/officeart/2008/layout/LinedList"/>
    <dgm:cxn modelId="{E23E30BF-DF3A-4B01-830D-88520CFD8B58}" type="presParOf" srcId="{FE8F193A-0138-40AD-B70D-3BACBCBF0223}" destId="{D08CF0C1-2683-4E46-B40B-6D1E83C9E159}" srcOrd="1" destOrd="0" presId="urn:microsoft.com/office/officeart/2008/layout/LinedList"/>
    <dgm:cxn modelId="{C9F09327-B377-47B9-BD63-9A6B103EB545}" type="presParOf" srcId="{D2138F92-298E-4250-A449-13597E3EEF9A}" destId="{B4EC6E9F-0D0D-44A8-88FE-859B5FDDBB95}" srcOrd="20" destOrd="0" presId="urn:microsoft.com/office/officeart/2008/layout/LinedList"/>
    <dgm:cxn modelId="{07D50AF3-BD67-4CED-B403-7E7AFBC0A71E}" type="presParOf" srcId="{D2138F92-298E-4250-A449-13597E3EEF9A}" destId="{F894D914-8993-44C3-8D6F-4D60B53C0B75}" srcOrd="21" destOrd="0" presId="urn:microsoft.com/office/officeart/2008/layout/LinedList"/>
    <dgm:cxn modelId="{FCEA1D63-ED05-4DB0-B654-17D6149B6295}" type="presParOf" srcId="{F894D914-8993-44C3-8D6F-4D60B53C0B75}" destId="{E0E02D16-24B1-46B8-9B3A-B1CB4C168A8D}" srcOrd="0" destOrd="0" presId="urn:microsoft.com/office/officeart/2008/layout/LinedList"/>
    <dgm:cxn modelId="{B1ECD431-C431-4FEE-9AC0-BDCF2E484117}" type="presParOf" srcId="{F894D914-8993-44C3-8D6F-4D60B53C0B75}" destId="{D5E0FCC6-22A9-48D7-86C6-8F359024929A}" srcOrd="1" destOrd="0" presId="urn:microsoft.com/office/officeart/2008/layout/LinedList"/>
    <dgm:cxn modelId="{0BD5FEF1-CA78-400E-A641-149153FC7093}" type="presParOf" srcId="{D2138F92-298E-4250-A449-13597E3EEF9A}" destId="{8BA09FBD-D78A-48FA-B9BC-3D5ED75BB369}" srcOrd="22" destOrd="0" presId="urn:microsoft.com/office/officeart/2008/layout/LinedList"/>
    <dgm:cxn modelId="{E75F757C-15CA-4BEF-B929-03E70E3DEEDD}" type="presParOf" srcId="{D2138F92-298E-4250-A449-13597E3EEF9A}" destId="{697D50DC-015E-4BEF-B1B2-8BCC2B3AE6EC}" srcOrd="23" destOrd="0" presId="urn:microsoft.com/office/officeart/2008/layout/LinedList"/>
    <dgm:cxn modelId="{2AA99BDA-CE53-4482-9B79-1543A5D31531}" type="presParOf" srcId="{697D50DC-015E-4BEF-B1B2-8BCC2B3AE6EC}" destId="{6A25884C-0238-41E1-A334-FD3F0615BBD3}" srcOrd="0" destOrd="0" presId="urn:microsoft.com/office/officeart/2008/layout/LinedList"/>
    <dgm:cxn modelId="{404C967F-5674-4200-B1D9-BDB9A39698B1}" type="presParOf" srcId="{697D50DC-015E-4BEF-B1B2-8BCC2B3AE6EC}" destId="{3F5B39B2-ECED-4FC9-A394-416BD23102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C7111C-D518-4B9A-A6BF-384CCABC320F}"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77F4C355-4DE4-45B7-9BCB-C1984C124ACE}">
      <dgm:prSet custT="1"/>
      <dgm:spPr/>
      <dgm:t>
        <a:bodyPr/>
        <a:lstStyle/>
        <a:p>
          <a:r>
            <a:rPr lang="en-US" sz="1400" b="0" i="0" dirty="0">
              <a:solidFill>
                <a:schemeClr val="bg1"/>
              </a:solidFill>
              <a:effectLst/>
              <a:latin typeface="Times New Roman" panose="02020603050405020304" pitchFamily="18" charset="0"/>
              <a:cs typeface="Times New Roman" panose="02020603050405020304" pitchFamily="18" charset="0"/>
            </a:rPr>
            <a:t>1)Create canvas context</a:t>
          </a:r>
          <a:endParaRPr lang="en-US" sz="1400" dirty="0">
            <a:solidFill>
              <a:schemeClr val="bg1"/>
            </a:solidFill>
          </a:endParaRPr>
        </a:p>
      </dgm:t>
    </dgm:pt>
    <dgm:pt modelId="{ED5D29AB-A384-40B8-87C0-1432FDEAE380}" type="parTrans" cxnId="{0758F25D-26B2-40B0-BC23-086B6D0721BA}">
      <dgm:prSet/>
      <dgm:spPr/>
      <dgm:t>
        <a:bodyPr/>
        <a:lstStyle/>
        <a:p>
          <a:endParaRPr lang="en-US"/>
        </a:p>
      </dgm:t>
    </dgm:pt>
    <dgm:pt modelId="{7717C556-6EB3-424D-9AF1-12FFFCCEC435}" type="sibTrans" cxnId="{0758F25D-26B2-40B0-BC23-086B6D0721BA}">
      <dgm:prSet/>
      <dgm:spPr/>
      <dgm:t>
        <a:bodyPr/>
        <a:lstStyle/>
        <a:p>
          <a:endParaRPr lang="en-US"/>
        </a:p>
      </dgm:t>
    </dgm:pt>
    <dgm:pt modelId="{F6A79315-D7FB-43B7-9BD3-4FCBC0E4C16B}">
      <dgm:prSet/>
      <dgm:spPr/>
      <dgm:t>
        <a:bodyPr/>
        <a:lstStyle/>
        <a:p>
          <a:r>
            <a:rPr lang="en-US" b="0" i="0" dirty="0">
              <a:solidFill>
                <a:schemeClr val="bg1"/>
              </a:solidFill>
              <a:effectLst/>
              <a:latin typeface="Times New Roman" panose="02020603050405020304" pitchFamily="18" charset="0"/>
              <a:cs typeface="Times New Roman" panose="02020603050405020304" pitchFamily="18" charset="0"/>
            </a:rPr>
            <a:t>2)Create and draw </a:t>
          </a:r>
          <a:r>
            <a:rPr lang="en-US" b="0" i="0" dirty="0" err="1">
              <a:solidFill>
                <a:schemeClr val="bg1"/>
              </a:solidFill>
              <a:effectLst/>
              <a:latin typeface="Times New Roman" panose="02020603050405020304" pitchFamily="18" charset="0"/>
              <a:cs typeface="Times New Roman" panose="02020603050405020304" pitchFamily="18" charset="0"/>
            </a:rPr>
            <a:t>ballx</a:t>
          </a:r>
          <a:r>
            <a:rPr lang="en-US" b="0" i="0" dirty="0">
              <a:solidFill>
                <a:schemeClr val="bg1"/>
              </a:solidFill>
              <a:effectLst/>
              <a:latin typeface="Times New Roman" panose="02020603050405020304" pitchFamily="18" charset="0"/>
              <a:cs typeface="Times New Roman" panose="02020603050405020304" pitchFamily="18" charset="0"/>
            </a:rPr>
            <a:t>: </a:t>
          </a:r>
          <a:r>
            <a:rPr lang="en-US" b="0" i="0" dirty="0" err="1">
              <a:solidFill>
                <a:schemeClr val="bg1"/>
              </a:solidFill>
              <a:effectLst/>
              <a:latin typeface="Times New Roman" panose="02020603050405020304" pitchFamily="18" charset="0"/>
              <a:cs typeface="Times New Roman" panose="02020603050405020304" pitchFamily="18" charset="0"/>
            </a:rPr>
            <a:t>canvas.width</a:t>
          </a:r>
          <a:r>
            <a:rPr lang="en-US" b="0" i="0" dirty="0">
              <a:solidFill>
                <a:schemeClr val="bg1"/>
              </a:solidFill>
              <a:effectLst/>
              <a:latin typeface="Times New Roman" panose="02020603050405020304" pitchFamily="18" charset="0"/>
              <a:cs typeface="Times New Roman" panose="02020603050405020304" pitchFamily="18" charset="0"/>
            </a:rPr>
            <a:t> :- position of ball on x axis.</a:t>
          </a:r>
          <a:endParaRPr lang="en-US" dirty="0">
            <a:solidFill>
              <a:schemeClr val="bg1"/>
            </a:solidFill>
          </a:endParaRPr>
        </a:p>
      </dgm:t>
    </dgm:pt>
    <dgm:pt modelId="{D24E25BF-048B-4275-A00B-55DE8796DB53}" type="parTrans" cxnId="{9987DB35-95D8-4C6B-9F4B-3174509DB99E}">
      <dgm:prSet/>
      <dgm:spPr/>
      <dgm:t>
        <a:bodyPr/>
        <a:lstStyle/>
        <a:p>
          <a:endParaRPr lang="en-US"/>
        </a:p>
      </dgm:t>
    </dgm:pt>
    <dgm:pt modelId="{FB7E9CD1-8903-4FC7-88E0-51B69EB1F885}" type="sibTrans" cxnId="{9987DB35-95D8-4C6B-9F4B-3174509DB99E}">
      <dgm:prSet/>
      <dgm:spPr/>
      <dgm:t>
        <a:bodyPr/>
        <a:lstStyle/>
        <a:p>
          <a:endParaRPr lang="en-US"/>
        </a:p>
      </dgm:t>
    </dgm:pt>
    <dgm:pt modelId="{0E9D919C-7E1F-41BB-AB2B-24DEF4AFB79D}">
      <dgm:prSet custT="1"/>
      <dgm:spPr/>
      <dgm:t>
        <a:bodyPr/>
        <a:lstStyle/>
        <a:p>
          <a:r>
            <a:rPr lang="en-US" sz="1400" b="0" i="0" dirty="0">
              <a:effectLst/>
              <a:latin typeface="Times New Roman" panose="02020603050405020304" pitchFamily="18" charset="0"/>
              <a:cs typeface="Times New Roman" panose="02020603050405020304" pitchFamily="18" charset="0"/>
            </a:rPr>
            <a:t>y: </a:t>
          </a:r>
          <a:r>
            <a:rPr lang="en-US" sz="1400" b="0" i="0" dirty="0" err="1">
              <a:effectLst/>
              <a:latin typeface="Times New Roman" panose="02020603050405020304" pitchFamily="18" charset="0"/>
              <a:cs typeface="Times New Roman" panose="02020603050405020304" pitchFamily="18" charset="0"/>
            </a:rPr>
            <a:t>canvas.height</a:t>
          </a:r>
          <a:r>
            <a:rPr lang="en-US" sz="1400" b="0" i="0" dirty="0">
              <a:effectLst/>
              <a:latin typeface="Times New Roman" panose="02020603050405020304" pitchFamily="18" charset="0"/>
              <a:cs typeface="Times New Roman" panose="02020603050405020304" pitchFamily="18" charset="0"/>
            </a:rPr>
            <a:t> :- position of ball on y axis.</a:t>
          </a:r>
          <a:endParaRPr lang="en-US" sz="1400" dirty="0"/>
        </a:p>
      </dgm:t>
    </dgm:pt>
    <dgm:pt modelId="{3BAB7E71-692D-472D-B7E1-AD7A5EFE11BF}" type="parTrans" cxnId="{DA99F0BA-9875-490F-B230-B9A40DB7CB23}">
      <dgm:prSet/>
      <dgm:spPr/>
      <dgm:t>
        <a:bodyPr/>
        <a:lstStyle/>
        <a:p>
          <a:endParaRPr lang="en-US"/>
        </a:p>
      </dgm:t>
    </dgm:pt>
    <dgm:pt modelId="{C729364D-CE88-4193-831F-7C272EC2D025}" type="sibTrans" cxnId="{DA99F0BA-9875-490F-B230-B9A40DB7CB23}">
      <dgm:prSet/>
      <dgm:spPr/>
      <dgm:t>
        <a:bodyPr/>
        <a:lstStyle/>
        <a:p>
          <a:endParaRPr lang="en-US"/>
        </a:p>
      </dgm:t>
    </dgm:pt>
    <dgm:pt modelId="{52B6B08E-428E-40E6-9D14-0B63D03D590B}">
      <dgm:prSet custT="1"/>
      <dgm:spPr/>
      <dgm:t>
        <a:bodyPr/>
        <a:lstStyle/>
        <a:p>
          <a:r>
            <a:rPr lang="en-US" sz="1200" b="0" i="0" dirty="0">
              <a:solidFill>
                <a:schemeClr val="bg1"/>
              </a:solidFill>
              <a:effectLst/>
              <a:latin typeface="Times New Roman" panose="02020603050405020304" pitchFamily="18" charset="0"/>
              <a:cs typeface="Times New Roman" panose="02020603050405020304" pitchFamily="18" charset="0"/>
            </a:rPr>
            <a:t>3)Create and draw </a:t>
          </a:r>
          <a:r>
            <a:rPr lang="en-US" sz="1200" b="0" i="0" dirty="0" err="1">
              <a:solidFill>
                <a:schemeClr val="bg1"/>
              </a:solidFill>
              <a:effectLst/>
              <a:latin typeface="Times New Roman" panose="02020603050405020304" pitchFamily="18" charset="0"/>
              <a:cs typeface="Times New Roman" panose="02020603050405020304" pitchFamily="18" charset="0"/>
            </a:rPr>
            <a:t>paddlex</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canvas.width</a:t>
          </a:r>
          <a:r>
            <a:rPr lang="en-US" sz="1200" b="0" i="0" dirty="0">
              <a:solidFill>
                <a:schemeClr val="bg1"/>
              </a:solidFill>
              <a:effectLst/>
              <a:latin typeface="Times New Roman" panose="02020603050405020304" pitchFamily="18" charset="0"/>
              <a:cs typeface="Times New Roman" panose="02020603050405020304" pitchFamily="18" charset="0"/>
            </a:rPr>
            <a:t> :- position of ball on x axis</a:t>
          </a:r>
          <a:endParaRPr lang="en-US" sz="1200" dirty="0">
            <a:solidFill>
              <a:schemeClr val="bg1"/>
            </a:solidFill>
          </a:endParaRPr>
        </a:p>
      </dgm:t>
    </dgm:pt>
    <dgm:pt modelId="{1DB68654-A774-44E2-B6A6-F23C4BAF6CBA}" type="parTrans" cxnId="{46DB4914-83A5-4327-8DBB-7CD7D1811609}">
      <dgm:prSet/>
      <dgm:spPr/>
      <dgm:t>
        <a:bodyPr/>
        <a:lstStyle/>
        <a:p>
          <a:endParaRPr lang="en-US"/>
        </a:p>
      </dgm:t>
    </dgm:pt>
    <dgm:pt modelId="{BB953A06-BB17-49CF-A54D-84DE68B3B41B}" type="sibTrans" cxnId="{46DB4914-83A5-4327-8DBB-7CD7D1811609}">
      <dgm:prSet/>
      <dgm:spPr/>
      <dgm:t>
        <a:bodyPr/>
        <a:lstStyle/>
        <a:p>
          <a:endParaRPr lang="en-US"/>
        </a:p>
      </dgm:t>
    </dgm:pt>
    <dgm:pt modelId="{CA6F5AF5-ACDC-43E4-B591-D86C9FC660A0}">
      <dgm:prSet custT="1"/>
      <dgm:spPr/>
      <dgm:t>
        <a:bodyPr/>
        <a:lstStyle/>
        <a:p>
          <a:r>
            <a:rPr lang="en-US" sz="1400" b="0" i="0" dirty="0">
              <a:effectLst/>
              <a:latin typeface="Times New Roman" panose="02020603050405020304" pitchFamily="18" charset="0"/>
              <a:cs typeface="Times New Roman" panose="02020603050405020304" pitchFamily="18" charset="0"/>
            </a:rPr>
            <a:t>y: </a:t>
          </a:r>
          <a:r>
            <a:rPr lang="en-US" sz="1400" b="0" i="0" dirty="0" err="1">
              <a:effectLst/>
              <a:latin typeface="Times New Roman" panose="02020603050405020304" pitchFamily="18" charset="0"/>
              <a:cs typeface="Times New Roman" panose="02020603050405020304" pitchFamily="18" charset="0"/>
            </a:rPr>
            <a:t>canvas.height</a:t>
          </a:r>
          <a:r>
            <a:rPr lang="en-US" sz="1400" b="0" i="0" dirty="0">
              <a:effectLst/>
              <a:latin typeface="Times New Roman" panose="02020603050405020304" pitchFamily="18" charset="0"/>
              <a:cs typeface="Times New Roman" panose="02020603050405020304" pitchFamily="18" charset="0"/>
            </a:rPr>
            <a:t> :- position of ball on y axis.</a:t>
          </a:r>
          <a:endParaRPr lang="en-US" sz="1400" dirty="0"/>
        </a:p>
      </dgm:t>
    </dgm:pt>
    <dgm:pt modelId="{5A6EBF9B-07F8-4975-B48E-F9C18F6841E5}" type="parTrans" cxnId="{E9F3A953-773D-4F62-A56D-B4F475B097D1}">
      <dgm:prSet/>
      <dgm:spPr/>
      <dgm:t>
        <a:bodyPr/>
        <a:lstStyle/>
        <a:p>
          <a:endParaRPr lang="en-US"/>
        </a:p>
      </dgm:t>
    </dgm:pt>
    <dgm:pt modelId="{26B86532-54F7-432B-B2EF-FB1B4E116354}" type="sibTrans" cxnId="{E9F3A953-773D-4F62-A56D-B4F475B097D1}">
      <dgm:prSet/>
      <dgm:spPr/>
      <dgm:t>
        <a:bodyPr/>
        <a:lstStyle/>
        <a:p>
          <a:endParaRPr lang="en-US"/>
        </a:p>
      </dgm:t>
    </dgm:pt>
    <dgm:pt modelId="{2AF3FFA2-F1E9-4C45-84DE-5D9FB50BA194}">
      <dgm:prSet custT="1"/>
      <dgm:spPr/>
      <dgm:t>
        <a:bodyPr/>
        <a:lstStyle/>
        <a:p>
          <a:r>
            <a:rPr lang="en-US" sz="1400" b="0" i="0" dirty="0">
              <a:effectLst/>
              <a:latin typeface="Times New Roman" panose="02020603050405020304" pitchFamily="18" charset="0"/>
              <a:cs typeface="Times New Roman" panose="02020603050405020304" pitchFamily="18" charset="0"/>
            </a:rPr>
            <a:t>size:- size of ball.</a:t>
          </a:r>
        </a:p>
      </dgm:t>
    </dgm:pt>
    <dgm:pt modelId="{D159DD2C-2CA6-4FED-B91F-93B6F454AE7A}" type="parTrans" cxnId="{94813274-452E-400A-99D4-8851C4D0D188}">
      <dgm:prSet/>
      <dgm:spPr/>
      <dgm:t>
        <a:bodyPr/>
        <a:lstStyle/>
        <a:p>
          <a:endParaRPr lang="en-IN"/>
        </a:p>
      </dgm:t>
    </dgm:pt>
    <dgm:pt modelId="{78939B61-3C0F-4337-86C0-9BB7766DEACE}" type="sibTrans" cxnId="{94813274-452E-400A-99D4-8851C4D0D188}">
      <dgm:prSet/>
      <dgm:spPr/>
      <dgm:t>
        <a:bodyPr/>
        <a:lstStyle/>
        <a:p>
          <a:endParaRPr lang="en-IN"/>
        </a:p>
      </dgm:t>
    </dgm:pt>
    <dgm:pt modelId="{1980C42F-D8C9-4E06-BC3E-D92B01BA1B9A}">
      <dgm:prSet custT="1"/>
      <dgm:spPr/>
      <dgm:t>
        <a:bodyPr/>
        <a:lstStyle/>
        <a:p>
          <a:r>
            <a:rPr lang="en-US" sz="1400" b="0" i="0" dirty="0">
              <a:effectLst/>
              <a:latin typeface="Times New Roman" panose="02020603050405020304" pitchFamily="18" charset="0"/>
              <a:cs typeface="Times New Roman" panose="02020603050405020304" pitchFamily="18" charset="0"/>
            </a:rPr>
            <a:t>speed:-speed of ball.</a:t>
          </a:r>
        </a:p>
      </dgm:t>
    </dgm:pt>
    <dgm:pt modelId="{34621B75-F7A1-4C3E-9DEB-6AC728B9535A}" type="parTrans" cxnId="{E45886F9-C36E-4F82-8319-051549E059A9}">
      <dgm:prSet/>
      <dgm:spPr/>
      <dgm:t>
        <a:bodyPr/>
        <a:lstStyle/>
        <a:p>
          <a:endParaRPr lang="en-IN"/>
        </a:p>
      </dgm:t>
    </dgm:pt>
    <dgm:pt modelId="{E026A79E-0E9D-4801-ADD1-1B7A6B11AAE5}" type="sibTrans" cxnId="{E45886F9-C36E-4F82-8319-051549E059A9}">
      <dgm:prSet/>
      <dgm:spPr/>
      <dgm:t>
        <a:bodyPr/>
        <a:lstStyle/>
        <a:p>
          <a:endParaRPr lang="en-IN"/>
        </a:p>
      </dgm:t>
    </dgm:pt>
    <dgm:pt modelId="{BB7B94AC-E848-4DF0-97F7-FA80171F5200}">
      <dgm:prSet custT="1"/>
      <dgm:spPr/>
      <dgm:t>
        <a:bodyPr/>
        <a:lstStyle/>
        <a:p>
          <a:r>
            <a:rPr lang="en-US" sz="1400" b="0" i="0">
              <a:effectLst/>
              <a:latin typeface="Times New Roman" panose="02020603050405020304" pitchFamily="18" charset="0"/>
              <a:cs typeface="Times New Roman" panose="02020603050405020304" pitchFamily="18" charset="0"/>
            </a:rPr>
            <a:t>dx:- speed and direction on x axis.</a:t>
          </a:r>
          <a:endParaRPr lang="en-US" sz="1400" b="0" i="0" dirty="0">
            <a:effectLst/>
            <a:latin typeface="Times New Roman" panose="02020603050405020304" pitchFamily="18" charset="0"/>
            <a:cs typeface="Times New Roman" panose="02020603050405020304" pitchFamily="18" charset="0"/>
          </a:endParaRPr>
        </a:p>
      </dgm:t>
    </dgm:pt>
    <dgm:pt modelId="{56A0AF30-5E48-4AD8-8BB9-E58F0E10B35D}" type="parTrans" cxnId="{D76D8857-C2D0-423F-971C-894CEC3963AA}">
      <dgm:prSet/>
      <dgm:spPr/>
      <dgm:t>
        <a:bodyPr/>
        <a:lstStyle/>
        <a:p>
          <a:endParaRPr lang="en-IN"/>
        </a:p>
      </dgm:t>
    </dgm:pt>
    <dgm:pt modelId="{84E42E9D-6474-448C-9257-3713E58DBA05}" type="sibTrans" cxnId="{D76D8857-C2D0-423F-971C-894CEC3963AA}">
      <dgm:prSet/>
      <dgm:spPr/>
      <dgm:t>
        <a:bodyPr/>
        <a:lstStyle/>
        <a:p>
          <a:endParaRPr lang="en-IN"/>
        </a:p>
      </dgm:t>
    </dgm:pt>
    <dgm:pt modelId="{975170A1-4D26-4A21-B5DE-9A36063AD2FD}">
      <dgm:prSet custT="1"/>
      <dgm:spPr/>
      <dgm:t>
        <a:bodyPr/>
        <a:lstStyle/>
        <a:p>
          <a:r>
            <a:rPr lang="en-US" sz="1400" b="0" i="0">
              <a:effectLst/>
              <a:latin typeface="Times New Roman" panose="02020603050405020304" pitchFamily="18" charset="0"/>
              <a:cs typeface="Times New Roman" panose="02020603050405020304" pitchFamily="18" charset="0"/>
            </a:rPr>
            <a:t>dy:- speed and direction on yaxis.</a:t>
          </a:r>
          <a:endParaRPr lang="en-US" sz="1400" b="0" i="0" dirty="0">
            <a:effectLst/>
            <a:latin typeface="Times New Roman" panose="02020603050405020304" pitchFamily="18" charset="0"/>
            <a:cs typeface="Times New Roman" panose="02020603050405020304" pitchFamily="18" charset="0"/>
          </a:endParaRPr>
        </a:p>
      </dgm:t>
    </dgm:pt>
    <dgm:pt modelId="{024E1CE2-F7D1-4E47-A7F7-B16A24FA6D27}" type="parTrans" cxnId="{5DDBE026-39AD-49CA-8112-990E01157455}">
      <dgm:prSet/>
      <dgm:spPr/>
      <dgm:t>
        <a:bodyPr/>
        <a:lstStyle/>
        <a:p>
          <a:endParaRPr lang="en-IN"/>
        </a:p>
      </dgm:t>
    </dgm:pt>
    <dgm:pt modelId="{F0A57155-9AA4-4593-937E-B45197105E3F}" type="sibTrans" cxnId="{5DDBE026-39AD-49CA-8112-990E01157455}">
      <dgm:prSet/>
      <dgm:spPr/>
      <dgm:t>
        <a:bodyPr/>
        <a:lstStyle/>
        <a:p>
          <a:endParaRPr lang="en-IN"/>
        </a:p>
      </dgm:t>
    </dgm:pt>
    <dgm:pt modelId="{8C1FF0AA-A731-4151-BF41-EBFD2AC550DA}">
      <dgm:prSet custT="1"/>
      <dgm:spPr/>
      <dgm:t>
        <a:bodyPr/>
        <a:lstStyle/>
        <a:p>
          <a:r>
            <a:rPr lang="en-US" sz="1400" b="0" i="0">
              <a:effectLst/>
              <a:latin typeface="Times New Roman" panose="02020603050405020304" pitchFamily="18" charset="0"/>
              <a:cs typeface="Times New Roman" panose="02020603050405020304" pitchFamily="18" charset="0"/>
            </a:rPr>
            <a:t>ctx.beginPath(); :- to define the path of ball on x and y axis.</a:t>
          </a:r>
          <a:endParaRPr lang="en-US" sz="1400" b="0" i="0" dirty="0">
            <a:effectLst/>
            <a:latin typeface="Times New Roman" panose="02020603050405020304" pitchFamily="18" charset="0"/>
            <a:cs typeface="Times New Roman" panose="02020603050405020304" pitchFamily="18" charset="0"/>
          </a:endParaRPr>
        </a:p>
      </dgm:t>
    </dgm:pt>
    <dgm:pt modelId="{5A3D4EBD-2991-4494-955D-41026B218E4B}" type="parTrans" cxnId="{7D931FB3-0193-46E6-A95E-D14AC11DCF2E}">
      <dgm:prSet/>
      <dgm:spPr/>
      <dgm:t>
        <a:bodyPr/>
        <a:lstStyle/>
        <a:p>
          <a:endParaRPr lang="en-IN"/>
        </a:p>
      </dgm:t>
    </dgm:pt>
    <dgm:pt modelId="{9101BD99-8B07-4D25-BFEE-23F3DC9C5A26}" type="sibTrans" cxnId="{7D931FB3-0193-46E6-A95E-D14AC11DCF2E}">
      <dgm:prSet/>
      <dgm:spPr/>
      <dgm:t>
        <a:bodyPr/>
        <a:lstStyle/>
        <a:p>
          <a:endParaRPr lang="en-IN"/>
        </a:p>
      </dgm:t>
    </dgm:pt>
    <dgm:pt modelId="{456B10B7-4454-4B47-836C-3260D817810B}">
      <dgm:prSet custT="1"/>
      <dgm:spPr/>
      <dgm:t>
        <a:bodyPr/>
        <a:lstStyle/>
        <a:p>
          <a:r>
            <a:rPr lang="en-US" sz="1400" b="0" i="0">
              <a:effectLst/>
              <a:latin typeface="Times New Roman" panose="02020603050405020304" pitchFamily="18" charset="0"/>
              <a:cs typeface="Times New Roman" panose="02020603050405020304" pitchFamily="18" charset="0"/>
            </a:rPr>
            <a:t>ctx.arc(x-axis,y-axis,radius,start angle,end angle)</a:t>
          </a:r>
          <a:endParaRPr lang="en-US" sz="1400" b="0" i="0" dirty="0">
            <a:effectLst/>
            <a:latin typeface="Times New Roman" panose="02020603050405020304" pitchFamily="18" charset="0"/>
            <a:cs typeface="Times New Roman" panose="02020603050405020304" pitchFamily="18" charset="0"/>
          </a:endParaRPr>
        </a:p>
      </dgm:t>
    </dgm:pt>
    <dgm:pt modelId="{DEA88F86-8BA8-40DD-B312-371C40F65F91}" type="parTrans" cxnId="{CC7A0D30-4580-4BF4-9821-33B17EA0ACE5}">
      <dgm:prSet/>
      <dgm:spPr/>
      <dgm:t>
        <a:bodyPr/>
        <a:lstStyle/>
        <a:p>
          <a:endParaRPr lang="en-IN"/>
        </a:p>
      </dgm:t>
    </dgm:pt>
    <dgm:pt modelId="{FCEBA808-9E2A-4321-B391-DDE763B78B0A}" type="sibTrans" cxnId="{CC7A0D30-4580-4BF4-9821-33B17EA0ACE5}">
      <dgm:prSet/>
      <dgm:spPr/>
      <dgm:t>
        <a:bodyPr/>
        <a:lstStyle/>
        <a:p>
          <a:endParaRPr lang="en-IN"/>
        </a:p>
      </dgm:t>
    </dgm:pt>
    <dgm:pt modelId="{AD760C78-5A60-467E-B0C8-C1691001F50E}">
      <dgm:prSet custT="1"/>
      <dgm:spPr/>
      <dgm:t>
        <a:bodyPr/>
        <a:lstStyle/>
        <a:p>
          <a:r>
            <a:rPr lang="en-US" sz="1400" b="0" i="0">
              <a:effectLst/>
              <a:latin typeface="Times New Roman" panose="02020603050405020304" pitchFamily="18" charset="0"/>
              <a:cs typeface="Times New Roman" panose="02020603050405020304" pitchFamily="18" charset="0"/>
            </a:rPr>
            <a:t>ctx.fillStyle='color' :- to fill color nad make visible.</a:t>
          </a:r>
          <a:endParaRPr lang="en-US" sz="1400" b="0" i="0" dirty="0">
            <a:effectLst/>
            <a:latin typeface="Times New Roman" panose="02020603050405020304" pitchFamily="18" charset="0"/>
            <a:cs typeface="Times New Roman" panose="02020603050405020304" pitchFamily="18" charset="0"/>
          </a:endParaRPr>
        </a:p>
      </dgm:t>
    </dgm:pt>
    <dgm:pt modelId="{B97239B4-551F-4590-A023-332A2E518F1C}" type="parTrans" cxnId="{F882AB2A-13E6-44CD-B92B-C9338F2EE642}">
      <dgm:prSet/>
      <dgm:spPr/>
      <dgm:t>
        <a:bodyPr/>
        <a:lstStyle/>
        <a:p>
          <a:endParaRPr lang="en-IN"/>
        </a:p>
      </dgm:t>
    </dgm:pt>
    <dgm:pt modelId="{7AA6AC33-0005-4267-ACE4-06BF24C25E31}" type="sibTrans" cxnId="{F882AB2A-13E6-44CD-B92B-C9338F2EE642}">
      <dgm:prSet/>
      <dgm:spPr/>
      <dgm:t>
        <a:bodyPr/>
        <a:lstStyle/>
        <a:p>
          <a:endParaRPr lang="en-IN"/>
        </a:p>
      </dgm:t>
    </dgm:pt>
    <dgm:pt modelId="{981E09A4-9436-46AE-ACDC-36607001D7B7}">
      <dgm:prSet custT="1"/>
      <dgm:spPr/>
      <dgm:t>
        <a:bodyPr/>
        <a:lstStyle/>
        <a:p>
          <a:r>
            <a:rPr lang="en-US" sz="1400" b="0" i="0" dirty="0" err="1">
              <a:effectLst/>
              <a:latin typeface="Times New Roman" panose="02020603050405020304" pitchFamily="18" charset="0"/>
              <a:cs typeface="Times New Roman" panose="02020603050405020304" pitchFamily="18" charset="0"/>
            </a:rPr>
            <a:t>ctx.closePath</a:t>
          </a:r>
          <a:r>
            <a:rPr lang="en-US" sz="1400" b="0" i="0" dirty="0">
              <a:effectLst/>
              <a:latin typeface="Times New Roman" panose="02020603050405020304" pitchFamily="18" charset="0"/>
              <a:cs typeface="Times New Roman" panose="02020603050405020304" pitchFamily="18" charset="0"/>
            </a:rPr>
            <a:t>():- to close path</a:t>
          </a:r>
        </a:p>
      </dgm:t>
    </dgm:pt>
    <dgm:pt modelId="{DC8D5DA0-ABEF-4B91-8D6F-EC9B45511B19}" type="parTrans" cxnId="{C9A8A02A-D76F-4296-8E6D-E5D71F12F931}">
      <dgm:prSet/>
      <dgm:spPr/>
      <dgm:t>
        <a:bodyPr/>
        <a:lstStyle/>
        <a:p>
          <a:endParaRPr lang="en-IN"/>
        </a:p>
      </dgm:t>
    </dgm:pt>
    <dgm:pt modelId="{3FD18F1F-5AF0-4710-931B-793C5502EB17}" type="sibTrans" cxnId="{C9A8A02A-D76F-4296-8E6D-E5D71F12F931}">
      <dgm:prSet/>
      <dgm:spPr/>
      <dgm:t>
        <a:bodyPr/>
        <a:lstStyle/>
        <a:p>
          <a:endParaRPr lang="en-IN"/>
        </a:p>
      </dgm:t>
    </dgm:pt>
    <dgm:pt modelId="{F188CD98-DFD1-42D0-B10C-B232A412E144}">
      <dgm:prSet custT="1"/>
      <dgm:spPr/>
      <dgm:t>
        <a:bodyPr/>
        <a:lstStyle/>
        <a:p>
          <a:r>
            <a:rPr lang="en-US" sz="1400" b="0" i="0">
              <a:effectLst/>
              <a:latin typeface="Times New Roman" panose="02020603050405020304" pitchFamily="18" charset="0"/>
              <a:cs typeface="Times New Roman" panose="02020603050405020304" pitchFamily="18" charset="0"/>
            </a:rPr>
            <a:t>w:-width</a:t>
          </a:r>
          <a:endParaRPr lang="en-US" sz="1400" b="0" i="0" dirty="0">
            <a:effectLst/>
            <a:latin typeface="Times New Roman" panose="02020603050405020304" pitchFamily="18" charset="0"/>
            <a:cs typeface="Times New Roman" panose="02020603050405020304" pitchFamily="18" charset="0"/>
          </a:endParaRPr>
        </a:p>
      </dgm:t>
    </dgm:pt>
    <dgm:pt modelId="{EA1CCA23-80CD-4F6E-8050-754E79C140A0}" type="parTrans" cxnId="{D16AAC95-A7E4-4427-BD06-BE8B03BD4837}">
      <dgm:prSet/>
      <dgm:spPr/>
      <dgm:t>
        <a:bodyPr/>
        <a:lstStyle/>
        <a:p>
          <a:endParaRPr lang="en-IN"/>
        </a:p>
      </dgm:t>
    </dgm:pt>
    <dgm:pt modelId="{5CFB88C7-99BE-4FF3-BDB0-109C76A3FF02}" type="sibTrans" cxnId="{D16AAC95-A7E4-4427-BD06-BE8B03BD4837}">
      <dgm:prSet/>
      <dgm:spPr/>
      <dgm:t>
        <a:bodyPr/>
        <a:lstStyle/>
        <a:p>
          <a:endParaRPr lang="en-IN"/>
        </a:p>
      </dgm:t>
    </dgm:pt>
    <dgm:pt modelId="{18ACBE32-5B4D-44A0-B7C5-CA9594BC0817}">
      <dgm:prSet custT="1"/>
      <dgm:spPr/>
      <dgm:t>
        <a:bodyPr/>
        <a:lstStyle/>
        <a:p>
          <a:r>
            <a:rPr lang="en-US" sz="1400" b="0" i="0">
              <a:effectLst/>
              <a:latin typeface="Times New Roman" panose="02020603050405020304" pitchFamily="18" charset="0"/>
              <a:cs typeface="Times New Roman" panose="02020603050405020304" pitchFamily="18" charset="0"/>
            </a:rPr>
            <a:t>h:-height *speed:-speed of ball.</a:t>
          </a:r>
          <a:endParaRPr lang="en-US" sz="1400" b="0" i="0" dirty="0">
            <a:effectLst/>
            <a:latin typeface="Times New Roman" panose="02020603050405020304" pitchFamily="18" charset="0"/>
            <a:cs typeface="Times New Roman" panose="02020603050405020304" pitchFamily="18" charset="0"/>
          </a:endParaRPr>
        </a:p>
      </dgm:t>
    </dgm:pt>
    <dgm:pt modelId="{246CB8D9-32FA-4342-9181-E3FD986A9AFE}" type="parTrans" cxnId="{F3C85B36-54E7-4363-8349-20E3630F1294}">
      <dgm:prSet/>
      <dgm:spPr/>
      <dgm:t>
        <a:bodyPr/>
        <a:lstStyle/>
        <a:p>
          <a:endParaRPr lang="en-IN"/>
        </a:p>
      </dgm:t>
    </dgm:pt>
    <dgm:pt modelId="{861F304A-96D9-42DB-98B0-3F0C95302AD8}" type="sibTrans" cxnId="{F3C85B36-54E7-4363-8349-20E3630F1294}">
      <dgm:prSet/>
      <dgm:spPr/>
      <dgm:t>
        <a:bodyPr/>
        <a:lstStyle/>
        <a:p>
          <a:endParaRPr lang="en-IN"/>
        </a:p>
      </dgm:t>
    </dgm:pt>
    <dgm:pt modelId="{6BC03ED6-01D5-4739-95A4-D84C9DA76B9E}">
      <dgm:prSet custT="1"/>
      <dgm:spPr/>
      <dgm:t>
        <a:bodyPr/>
        <a:lstStyle/>
        <a:p>
          <a:r>
            <a:rPr lang="en-US" sz="1400" b="0" i="0">
              <a:effectLst/>
              <a:latin typeface="Times New Roman" panose="02020603050405020304" pitchFamily="18" charset="0"/>
              <a:cs typeface="Times New Roman" panose="02020603050405020304" pitchFamily="18" charset="0"/>
            </a:rPr>
            <a:t>dx:- speed and direction on x axis.</a:t>
          </a:r>
          <a:endParaRPr lang="en-US" sz="1400" b="0" i="0" dirty="0">
            <a:effectLst/>
            <a:latin typeface="Times New Roman" panose="02020603050405020304" pitchFamily="18" charset="0"/>
            <a:cs typeface="Times New Roman" panose="02020603050405020304" pitchFamily="18" charset="0"/>
          </a:endParaRPr>
        </a:p>
      </dgm:t>
    </dgm:pt>
    <dgm:pt modelId="{7F738AB4-E72B-43AB-A785-86D9B454FEBE}" type="parTrans" cxnId="{E0BB04F6-A59C-4C61-903A-DAEFE2F2F2B9}">
      <dgm:prSet/>
      <dgm:spPr/>
      <dgm:t>
        <a:bodyPr/>
        <a:lstStyle/>
        <a:p>
          <a:endParaRPr lang="en-IN"/>
        </a:p>
      </dgm:t>
    </dgm:pt>
    <dgm:pt modelId="{97A46D36-A2C8-4414-A1BB-5F8B9FD3BE23}" type="sibTrans" cxnId="{E0BB04F6-A59C-4C61-903A-DAEFE2F2F2B9}">
      <dgm:prSet/>
      <dgm:spPr/>
      <dgm:t>
        <a:bodyPr/>
        <a:lstStyle/>
        <a:p>
          <a:endParaRPr lang="en-IN"/>
        </a:p>
      </dgm:t>
    </dgm:pt>
    <dgm:pt modelId="{178571B7-DAF4-4AAA-8340-3BD3169AEB5A}">
      <dgm:prSet custT="1"/>
      <dgm:spPr/>
      <dgm:t>
        <a:bodyPr/>
        <a:lstStyle/>
        <a:p>
          <a:r>
            <a:rPr lang="en-US" sz="1400" b="0" i="0" dirty="0" err="1">
              <a:effectLst/>
              <a:latin typeface="Times New Roman" panose="02020603050405020304" pitchFamily="18" charset="0"/>
              <a:cs typeface="Times New Roman" panose="02020603050405020304" pitchFamily="18" charset="0"/>
            </a:rPr>
            <a:t>ctx.beginPath</a:t>
          </a:r>
          <a:r>
            <a:rPr lang="en-US" sz="1400" b="0" i="0" dirty="0">
              <a:effectLst/>
              <a:latin typeface="Times New Roman" panose="02020603050405020304" pitchFamily="18" charset="0"/>
              <a:cs typeface="Times New Roman" panose="02020603050405020304" pitchFamily="18" charset="0"/>
            </a:rPr>
            <a:t>(); :- to define the path of ball on x and y axis.</a:t>
          </a:r>
        </a:p>
      </dgm:t>
    </dgm:pt>
    <dgm:pt modelId="{577EFD52-D55E-4BCE-82EA-D73ADC319F6A}" type="parTrans" cxnId="{E74FAA82-7BB6-45E9-8D08-0FE2675879CF}">
      <dgm:prSet/>
      <dgm:spPr/>
      <dgm:t>
        <a:bodyPr/>
        <a:lstStyle/>
        <a:p>
          <a:endParaRPr lang="en-IN"/>
        </a:p>
      </dgm:t>
    </dgm:pt>
    <dgm:pt modelId="{A0D6F07C-FF79-4018-A53F-4942DD541C90}" type="sibTrans" cxnId="{E74FAA82-7BB6-45E9-8D08-0FE2675879CF}">
      <dgm:prSet/>
      <dgm:spPr/>
      <dgm:t>
        <a:bodyPr/>
        <a:lstStyle/>
        <a:p>
          <a:endParaRPr lang="en-IN"/>
        </a:p>
      </dgm:t>
    </dgm:pt>
    <dgm:pt modelId="{C5D52076-98E2-477D-A8DA-29D59A76B8C3}">
      <dgm:prSet custT="1"/>
      <dgm:spPr/>
      <dgm:t>
        <a:bodyPr/>
        <a:lstStyle/>
        <a:p>
          <a:r>
            <a:rPr lang="en-US" sz="1400" b="0" i="0" dirty="0" err="1">
              <a:effectLst/>
              <a:latin typeface="Times New Roman" panose="02020603050405020304" pitchFamily="18" charset="0"/>
              <a:cs typeface="Times New Roman" panose="02020603050405020304" pitchFamily="18" charset="0"/>
            </a:rPr>
            <a:t>ctx.rect</a:t>
          </a:r>
          <a:r>
            <a:rPr lang="en-US" sz="1400" b="0" i="0" dirty="0">
              <a:effectLst/>
              <a:latin typeface="Times New Roman" panose="02020603050405020304" pitchFamily="18" charset="0"/>
              <a:cs typeface="Times New Roman" panose="02020603050405020304" pitchFamily="18" charset="0"/>
            </a:rPr>
            <a:t>(x-</a:t>
          </a:r>
          <a:r>
            <a:rPr lang="en-US" sz="1400" b="0" i="0" dirty="0" err="1">
              <a:effectLst/>
              <a:latin typeface="Times New Roman" panose="02020603050405020304" pitchFamily="18" charset="0"/>
              <a:cs typeface="Times New Roman" panose="02020603050405020304" pitchFamily="18" charset="0"/>
            </a:rPr>
            <a:t>axis,y</a:t>
          </a:r>
          <a:r>
            <a:rPr lang="en-US" sz="1400" b="0" i="0" dirty="0">
              <a:effectLst/>
              <a:latin typeface="Times New Roman" panose="02020603050405020304" pitchFamily="18" charset="0"/>
              <a:cs typeface="Times New Roman" panose="02020603050405020304" pitchFamily="18" charset="0"/>
            </a:rPr>
            <a:t>-</a:t>
          </a:r>
          <a:r>
            <a:rPr lang="en-US" sz="1400" b="0" i="0" dirty="0" err="1">
              <a:effectLst/>
              <a:latin typeface="Times New Roman" panose="02020603050405020304" pitchFamily="18" charset="0"/>
              <a:cs typeface="Times New Roman" panose="02020603050405020304" pitchFamily="18" charset="0"/>
            </a:rPr>
            <a:t>axis,width,height</a:t>
          </a:r>
          <a:r>
            <a:rPr lang="en-US" sz="1400" b="0" i="0" dirty="0">
              <a:effectLst/>
              <a:latin typeface="Times New Roman" panose="02020603050405020304" pitchFamily="18" charset="0"/>
              <a:cs typeface="Times New Roman" panose="02020603050405020304" pitchFamily="18" charset="0"/>
            </a:rPr>
            <a:t>)</a:t>
          </a:r>
        </a:p>
      </dgm:t>
    </dgm:pt>
    <dgm:pt modelId="{D0D4E7C6-7B29-43F9-A3D9-B539B1B92277}" type="parTrans" cxnId="{C2C45EF1-6DD4-4099-AA6A-26D760F5FD04}">
      <dgm:prSet/>
      <dgm:spPr/>
      <dgm:t>
        <a:bodyPr/>
        <a:lstStyle/>
        <a:p>
          <a:endParaRPr lang="en-IN"/>
        </a:p>
      </dgm:t>
    </dgm:pt>
    <dgm:pt modelId="{96B75A92-B7AD-453E-B1E2-20C8EEDF1DD1}" type="sibTrans" cxnId="{C2C45EF1-6DD4-4099-AA6A-26D760F5FD04}">
      <dgm:prSet/>
      <dgm:spPr/>
      <dgm:t>
        <a:bodyPr/>
        <a:lstStyle/>
        <a:p>
          <a:endParaRPr lang="en-IN"/>
        </a:p>
      </dgm:t>
    </dgm:pt>
    <dgm:pt modelId="{86734718-C46B-435D-B0EE-D654D889D7ED}">
      <dgm:prSet custT="1"/>
      <dgm:spPr/>
      <dgm:t>
        <a:bodyPr/>
        <a:lstStyle/>
        <a:p>
          <a:r>
            <a:rPr lang="en-US" sz="1400" b="0" i="0" dirty="0" err="1">
              <a:effectLst/>
              <a:latin typeface="Times New Roman" panose="02020603050405020304" pitchFamily="18" charset="0"/>
              <a:cs typeface="Times New Roman" panose="02020603050405020304" pitchFamily="18" charset="0"/>
            </a:rPr>
            <a:t>ctx.fillStyle</a:t>
          </a:r>
          <a:r>
            <a:rPr lang="en-US" sz="1400" b="0" i="0" dirty="0">
              <a:effectLst/>
              <a:latin typeface="Times New Roman" panose="02020603050405020304" pitchFamily="18" charset="0"/>
              <a:cs typeface="Times New Roman" panose="02020603050405020304" pitchFamily="18" charset="0"/>
            </a:rPr>
            <a:t>='color' :- to fill color </a:t>
          </a:r>
          <a:r>
            <a:rPr lang="en-US" sz="1400" b="0" i="0" dirty="0" err="1">
              <a:effectLst/>
              <a:latin typeface="Times New Roman" panose="02020603050405020304" pitchFamily="18" charset="0"/>
              <a:cs typeface="Times New Roman" panose="02020603050405020304" pitchFamily="18" charset="0"/>
            </a:rPr>
            <a:t>nad</a:t>
          </a:r>
          <a:r>
            <a:rPr lang="en-US" sz="1400" b="0" i="0" dirty="0">
              <a:effectLst/>
              <a:latin typeface="Times New Roman" panose="02020603050405020304" pitchFamily="18" charset="0"/>
              <a:cs typeface="Times New Roman" panose="02020603050405020304" pitchFamily="18" charset="0"/>
            </a:rPr>
            <a:t> make visible.</a:t>
          </a:r>
        </a:p>
      </dgm:t>
    </dgm:pt>
    <dgm:pt modelId="{1C72623D-0047-42B2-93D4-134D24814DE1}" type="parTrans" cxnId="{8D5E021A-1313-4308-8C1A-B6E3E4012BE1}">
      <dgm:prSet/>
      <dgm:spPr/>
      <dgm:t>
        <a:bodyPr/>
        <a:lstStyle/>
        <a:p>
          <a:endParaRPr lang="en-IN"/>
        </a:p>
      </dgm:t>
    </dgm:pt>
    <dgm:pt modelId="{59509327-8280-41CE-88F1-FBCC111A24FA}" type="sibTrans" cxnId="{8D5E021A-1313-4308-8C1A-B6E3E4012BE1}">
      <dgm:prSet/>
      <dgm:spPr/>
      <dgm:t>
        <a:bodyPr/>
        <a:lstStyle/>
        <a:p>
          <a:endParaRPr lang="en-IN"/>
        </a:p>
      </dgm:t>
    </dgm:pt>
    <dgm:pt modelId="{814739A2-0995-4E33-B713-E0C97BD4184A}">
      <dgm:prSet custT="1"/>
      <dgm:spPr/>
      <dgm:t>
        <a:bodyPr/>
        <a:lstStyle/>
        <a:p>
          <a:r>
            <a:rPr lang="en-US" sz="1400" b="0" i="0" dirty="0" err="1">
              <a:effectLst/>
              <a:latin typeface="Times New Roman" panose="02020603050405020304" pitchFamily="18" charset="0"/>
              <a:cs typeface="Times New Roman" panose="02020603050405020304" pitchFamily="18" charset="0"/>
            </a:rPr>
            <a:t>ctx.closePath</a:t>
          </a:r>
          <a:r>
            <a:rPr lang="en-US" sz="1400" b="0" i="0" dirty="0">
              <a:effectLst/>
              <a:latin typeface="Times New Roman" panose="02020603050405020304" pitchFamily="18" charset="0"/>
              <a:cs typeface="Times New Roman" panose="02020603050405020304" pitchFamily="18" charset="0"/>
            </a:rPr>
            <a:t>():- to close path</a:t>
          </a:r>
        </a:p>
      </dgm:t>
    </dgm:pt>
    <dgm:pt modelId="{7AF125A0-AE0D-4772-9022-C8FE8222A9D5}" type="parTrans" cxnId="{1BA3479B-6099-456C-9B43-C691FB23348C}">
      <dgm:prSet/>
      <dgm:spPr/>
      <dgm:t>
        <a:bodyPr/>
        <a:lstStyle/>
        <a:p>
          <a:endParaRPr lang="en-IN"/>
        </a:p>
      </dgm:t>
    </dgm:pt>
    <dgm:pt modelId="{D37C70EE-A75D-4745-8201-B5343056973D}" type="sibTrans" cxnId="{1BA3479B-6099-456C-9B43-C691FB23348C}">
      <dgm:prSet/>
      <dgm:spPr/>
      <dgm:t>
        <a:bodyPr/>
        <a:lstStyle/>
        <a:p>
          <a:endParaRPr lang="en-IN"/>
        </a:p>
      </dgm:t>
    </dgm:pt>
    <dgm:pt modelId="{FD923F77-EE4A-4F48-970B-0BCBDF6959DD}">
      <dgm:prSet custT="1"/>
      <dgm:spPr/>
      <dgm:t>
        <a:bodyPr/>
        <a:lstStyle/>
        <a:p>
          <a:r>
            <a:rPr lang="en-US" sz="1400" b="0" i="0" dirty="0" err="1">
              <a:effectLst/>
              <a:latin typeface="Times New Roman" panose="02020603050405020304" pitchFamily="18" charset="0"/>
              <a:cs typeface="Times New Roman" panose="02020603050405020304" pitchFamily="18" charset="0"/>
            </a:rPr>
            <a:t>document.getElementById</a:t>
          </a:r>
          <a:r>
            <a:rPr lang="en-US" sz="1400" b="0" i="0" dirty="0">
              <a:effectLst/>
              <a:latin typeface="Times New Roman" panose="02020603050405020304" pitchFamily="18" charset="0"/>
              <a:cs typeface="Times New Roman" panose="02020603050405020304" pitchFamily="18" charset="0"/>
            </a:rPr>
            <a:t>(); </a:t>
          </a:r>
          <a:endParaRPr lang="en-US" sz="1400" dirty="0"/>
        </a:p>
      </dgm:t>
    </dgm:pt>
    <dgm:pt modelId="{3660CAF4-5152-49C6-8DD7-13FAF5D1A9B0}" type="sibTrans" cxnId="{C75EC681-9420-4770-A320-314737EC1904}">
      <dgm:prSet/>
      <dgm:spPr/>
      <dgm:t>
        <a:bodyPr/>
        <a:lstStyle/>
        <a:p>
          <a:endParaRPr lang="en-US"/>
        </a:p>
      </dgm:t>
    </dgm:pt>
    <dgm:pt modelId="{470692C2-22E0-4D42-A281-FF2AFBEF73E4}" type="parTrans" cxnId="{C75EC681-9420-4770-A320-314737EC1904}">
      <dgm:prSet/>
      <dgm:spPr/>
      <dgm:t>
        <a:bodyPr/>
        <a:lstStyle/>
        <a:p>
          <a:endParaRPr lang="en-US"/>
        </a:p>
      </dgm:t>
    </dgm:pt>
    <dgm:pt modelId="{4DB9F55D-7F4C-4AC6-8B0A-5218A0E74629}">
      <dgm:prSet custT="1"/>
      <dgm:spPr/>
      <dgm:t>
        <a:bodyPr/>
        <a:lstStyle/>
        <a:p>
          <a:r>
            <a:rPr lang="en-US" sz="1400" b="0" i="0" dirty="0" err="1">
              <a:effectLst/>
              <a:latin typeface="Times New Roman" panose="02020603050405020304" pitchFamily="18" charset="0"/>
              <a:cs typeface="Times New Roman" panose="02020603050405020304" pitchFamily="18" charset="0"/>
            </a:rPr>
            <a:t>canvas.getContext</a:t>
          </a:r>
          <a:r>
            <a:rPr lang="en-US" sz="1400" b="0" i="0" dirty="0">
              <a:effectLst/>
              <a:latin typeface="Times New Roman" panose="02020603050405020304" pitchFamily="18" charset="0"/>
              <a:cs typeface="Times New Roman" panose="02020603050405020304" pitchFamily="18" charset="0"/>
            </a:rPr>
            <a:t>('2d'); :- to create shapes.</a:t>
          </a:r>
        </a:p>
      </dgm:t>
    </dgm:pt>
    <dgm:pt modelId="{6A23A2C8-9160-49D9-B14B-F6764114C647}" type="sibTrans" cxnId="{4607B689-AA89-4EF9-A2A0-B480E64388B7}">
      <dgm:prSet/>
      <dgm:spPr/>
      <dgm:t>
        <a:bodyPr/>
        <a:lstStyle/>
        <a:p>
          <a:endParaRPr lang="en-IN"/>
        </a:p>
      </dgm:t>
    </dgm:pt>
    <dgm:pt modelId="{15D99276-B8E5-471C-9E11-F78A25A08389}" type="parTrans" cxnId="{4607B689-AA89-4EF9-A2A0-B480E64388B7}">
      <dgm:prSet/>
      <dgm:spPr/>
      <dgm:t>
        <a:bodyPr/>
        <a:lstStyle/>
        <a:p>
          <a:endParaRPr lang="en-IN"/>
        </a:p>
      </dgm:t>
    </dgm:pt>
    <dgm:pt modelId="{292E27D3-C543-4CD5-BEFD-3D22B50FCFB4}" type="pres">
      <dgm:prSet presAssocID="{ECC7111C-D518-4B9A-A6BF-384CCABC320F}" presName="linear" presStyleCnt="0">
        <dgm:presLayoutVars>
          <dgm:dir/>
          <dgm:animLvl val="lvl"/>
          <dgm:resizeHandles val="exact"/>
        </dgm:presLayoutVars>
      </dgm:prSet>
      <dgm:spPr/>
    </dgm:pt>
    <dgm:pt modelId="{263C521E-E4AA-4299-A75B-085D84663104}" type="pres">
      <dgm:prSet presAssocID="{77F4C355-4DE4-45B7-9BCB-C1984C124ACE}" presName="parentLin" presStyleCnt="0"/>
      <dgm:spPr/>
    </dgm:pt>
    <dgm:pt modelId="{CFBC0A9C-E9DD-42BF-873F-282B61772A96}" type="pres">
      <dgm:prSet presAssocID="{77F4C355-4DE4-45B7-9BCB-C1984C124ACE}" presName="parentLeftMargin" presStyleLbl="node1" presStyleIdx="0" presStyleCnt="3"/>
      <dgm:spPr/>
    </dgm:pt>
    <dgm:pt modelId="{BADB6AD1-BCFA-44C4-A95C-AE012F317F4D}" type="pres">
      <dgm:prSet presAssocID="{77F4C355-4DE4-45B7-9BCB-C1984C124ACE}" presName="parentText" presStyleLbl="node1" presStyleIdx="0" presStyleCnt="3" custLinFactNeighborX="-4682" custLinFactNeighborY="-65077">
        <dgm:presLayoutVars>
          <dgm:chMax val="0"/>
          <dgm:bulletEnabled val="1"/>
        </dgm:presLayoutVars>
      </dgm:prSet>
      <dgm:spPr/>
    </dgm:pt>
    <dgm:pt modelId="{2E8E3625-246A-4F13-B8F7-CF04870001EC}" type="pres">
      <dgm:prSet presAssocID="{77F4C355-4DE4-45B7-9BCB-C1984C124ACE}" presName="negativeSpace" presStyleCnt="0"/>
      <dgm:spPr/>
    </dgm:pt>
    <dgm:pt modelId="{9FC961C6-0ED8-4C12-A097-E64E54B595C1}" type="pres">
      <dgm:prSet presAssocID="{77F4C355-4DE4-45B7-9BCB-C1984C124ACE}" presName="childText" presStyleLbl="conFgAcc1" presStyleIdx="0" presStyleCnt="3" custLinFactY="-21847" custLinFactNeighborX="297" custLinFactNeighborY="-100000">
        <dgm:presLayoutVars>
          <dgm:bulletEnabled val="1"/>
        </dgm:presLayoutVars>
      </dgm:prSet>
      <dgm:spPr/>
    </dgm:pt>
    <dgm:pt modelId="{57274F99-14ED-47DF-B9C4-71E6F863B57D}" type="pres">
      <dgm:prSet presAssocID="{7717C556-6EB3-424D-9AF1-12FFFCCEC435}" presName="spaceBetweenRectangles" presStyleCnt="0"/>
      <dgm:spPr/>
    </dgm:pt>
    <dgm:pt modelId="{8577866F-6FBF-49DA-BA97-5170E1FFC1EE}" type="pres">
      <dgm:prSet presAssocID="{F6A79315-D7FB-43B7-9BD3-4FCBC0E4C16B}" presName="parentLin" presStyleCnt="0"/>
      <dgm:spPr/>
    </dgm:pt>
    <dgm:pt modelId="{E585F611-06D2-4EFD-98F9-77DF49B8D320}" type="pres">
      <dgm:prSet presAssocID="{F6A79315-D7FB-43B7-9BD3-4FCBC0E4C16B}" presName="parentLeftMargin" presStyleLbl="node1" presStyleIdx="0" presStyleCnt="3"/>
      <dgm:spPr/>
    </dgm:pt>
    <dgm:pt modelId="{63286AC1-8BB5-4463-A854-07000EB584ED}" type="pres">
      <dgm:prSet presAssocID="{F6A79315-D7FB-43B7-9BD3-4FCBC0E4C16B}" presName="parentText" presStyleLbl="node1" presStyleIdx="1" presStyleCnt="3">
        <dgm:presLayoutVars>
          <dgm:chMax val="0"/>
          <dgm:bulletEnabled val="1"/>
        </dgm:presLayoutVars>
      </dgm:prSet>
      <dgm:spPr/>
    </dgm:pt>
    <dgm:pt modelId="{DEDE279B-F7DD-4168-886F-E4B3CB8D0517}" type="pres">
      <dgm:prSet presAssocID="{F6A79315-D7FB-43B7-9BD3-4FCBC0E4C16B}" presName="negativeSpace" presStyleCnt="0"/>
      <dgm:spPr/>
    </dgm:pt>
    <dgm:pt modelId="{A19F8158-BD94-4192-A479-6BF3736DDDA1}" type="pres">
      <dgm:prSet presAssocID="{F6A79315-D7FB-43B7-9BD3-4FCBC0E4C16B}" presName="childText" presStyleLbl="conFgAcc1" presStyleIdx="1" presStyleCnt="3">
        <dgm:presLayoutVars>
          <dgm:bulletEnabled val="1"/>
        </dgm:presLayoutVars>
      </dgm:prSet>
      <dgm:spPr/>
    </dgm:pt>
    <dgm:pt modelId="{44EE5B4F-1D2F-4D31-A666-9963878DDF33}" type="pres">
      <dgm:prSet presAssocID="{FB7E9CD1-8903-4FC7-88E0-51B69EB1F885}" presName="spaceBetweenRectangles" presStyleCnt="0"/>
      <dgm:spPr/>
    </dgm:pt>
    <dgm:pt modelId="{4935C0A3-E48C-4AD3-8B4D-07A590CBA0EC}" type="pres">
      <dgm:prSet presAssocID="{52B6B08E-428E-40E6-9D14-0B63D03D590B}" presName="parentLin" presStyleCnt="0"/>
      <dgm:spPr/>
    </dgm:pt>
    <dgm:pt modelId="{92AB5B2A-04F2-4299-ADD1-337B0B3FE310}" type="pres">
      <dgm:prSet presAssocID="{52B6B08E-428E-40E6-9D14-0B63D03D590B}" presName="parentLeftMargin" presStyleLbl="node1" presStyleIdx="1" presStyleCnt="3"/>
      <dgm:spPr/>
    </dgm:pt>
    <dgm:pt modelId="{9B9A8430-6792-4CED-B813-B268DE6FFB63}" type="pres">
      <dgm:prSet presAssocID="{52B6B08E-428E-40E6-9D14-0B63D03D590B}" presName="parentText" presStyleLbl="node1" presStyleIdx="2" presStyleCnt="3" custLinFactNeighborX="-2341" custLinFactNeighborY="86043">
        <dgm:presLayoutVars>
          <dgm:chMax val="0"/>
          <dgm:bulletEnabled val="1"/>
        </dgm:presLayoutVars>
      </dgm:prSet>
      <dgm:spPr/>
    </dgm:pt>
    <dgm:pt modelId="{2883BFAA-F5C2-46BE-B1D5-9AD66C98412D}" type="pres">
      <dgm:prSet presAssocID="{52B6B08E-428E-40E6-9D14-0B63D03D590B}" presName="negativeSpace" presStyleCnt="0"/>
      <dgm:spPr/>
    </dgm:pt>
    <dgm:pt modelId="{4CAEE703-B02B-4643-92ED-107AC7E0CB85}" type="pres">
      <dgm:prSet presAssocID="{52B6B08E-428E-40E6-9D14-0B63D03D590B}" presName="childText" presStyleLbl="conFgAcc1" presStyleIdx="2" presStyleCnt="3" custLinFactY="7037" custLinFactNeighborX="297" custLinFactNeighborY="100000">
        <dgm:presLayoutVars>
          <dgm:bulletEnabled val="1"/>
        </dgm:presLayoutVars>
      </dgm:prSet>
      <dgm:spPr/>
    </dgm:pt>
  </dgm:ptLst>
  <dgm:cxnLst>
    <dgm:cxn modelId="{46DB4914-83A5-4327-8DBB-7CD7D1811609}" srcId="{ECC7111C-D518-4B9A-A6BF-384CCABC320F}" destId="{52B6B08E-428E-40E6-9D14-0B63D03D590B}" srcOrd="2" destOrd="0" parTransId="{1DB68654-A774-44E2-B6A6-F23C4BAF6CBA}" sibTransId="{BB953A06-BB17-49CF-A54D-84DE68B3B41B}"/>
    <dgm:cxn modelId="{50802019-FF25-490B-BC49-7C9058576AF3}" type="presOf" srcId="{F6A79315-D7FB-43B7-9BD3-4FCBC0E4C16B}" destId="{E585F611-06D2-4EFD-98F9-77DF49B8D320}" srcOrd="0" destOrd="0" presId="urn:microsoft.com/office/officeart/2005/8/layout/list1"/>
    <dgm:cxn modelId="{8D5E021A-1313-4308-8C1A-B6E3E4012BE1}" srcId="{52B6B08E-428E-40E6-9D14-0B63D03D590B}" destId="{86734718-C46B-435D-B0EE-D654D889D7ED}" srcOrd="6" destOrd="0" parTransId="{1C72623D-0047-42B2-93D4-134D24814DE1}" sibTransId="{59509327-8280-41CE-88F1-FBCC111A24FA}"/>
    <dgm:cxn modelId="{562EEB24-1277-438D-A64A-23A6A71C8ED7}" type="presOf" srcId="{77F4C355-4DE4-45B7-9BCB-C1984C124ACE}" destId="{CFBC0A9C-E9DD-42BF-873F-282B61772A96}" srcOrd="0" destOrd="0" presId="urn:microsoft.com/office/officeart/2005/8/layout/list1"/>
    <dgm:cxn modelId="{5DDBE026-39AD-49CA-8112-990E01157455}" srcId="{F6A79315-D7FB-43B7-9BD3-4FCBC0E4C16B}" destId="{975170A1-4D26-4A21-B5DE-9A36063AD2FD}" srcOrd="4" destOrd="0" parTransId="{024E1CE2-F7D1-4E47-A7F7-B16A24FA6D27}" sibTransId="{F0A57155-9AA4-4593-937E-B45197105E3F}"/>
    <dgm:cxn modelId="{8850F929-E5FC-45CC-A7A6-2895F88A13F7}" type="presOf" srcId="{18ACBE32-5B4D-44A0-B7C5-CA9594BC0817}" destId="{4CAEE703-B02B-4643-92ED-107AC7E0CB85}" srcOrd="0" destOrd="2" presId="urn:microsoft.com/office/officeart/2005/8/layout/list1"/>
    <dgm:cxn modelId="{C9A8A02A-D76F-4296-8E6D-E5D71F12F931}" srcId="{F6A79315-D7FB-43B7-9BD3-4FCBC0E4C16B}" destId="{981E09A4-9436-46AE-ACDC-36607001D7B7}" srcOrd="8" destOrd="0" parTransId="{DC8D5DA0-ABEF-4B91-8D6F-EC9B45511B19}" sibTransId="{3FD18F1F-5AF0-4710-931B-793C5502EB17}"/>
    <dgm:cxn modelId="{F882AB2A-13E6-44CD-B92B-C9338F2EE642}" srcId="{F6A79315-D7FB-43B7-9BD3-4FCBC0E4C16B}" destId="{AD760C78-5A60-467E-B0C8-C1691001F50E}" srcOrd="7" destOrd="0" parTransId="{B97239B4-551F-4590-A023-332A2E518F1C}" sibTransId="{7AA6AC33-0005-4267-ACE4-06BF24C25E31}"/>
    <dgm:cxn modelId="{CC7A0D30-4580-4BF4-9821-33B17EA0ACE5}" srcId="{F6A79315-D7FB-43B7-9BD3-4FCBC0E4C16B}" destId="{456B10B7-4454-4B47-836C-3260D817810B}" srcOrd="6" destOrd="0" parTransId="{DEA88F86-8BA8-40DD-B312-371C40F65F91}" sibTransId="{FCEBA808-9E2A-4321-B391-DDE763B78B0A}"/>
    <dgm:cxn modelId="{9987DB35-95D8-4C6B-9F4B-3174509DB99E}" srcId="{ECC7111C-D518-4B9A-A6BF-384CCABC320F}" destId="{F6A79315-D7FB-43B7-9BD3-4FCBC0E4C16B}" srcOrd="1" destOrd="0" parTransId="{D24E25BF-048B-4275-A00B-55DE8796DB53}" sibTransId="{FB7E9CD1-8903-4FC7-88E0-51B69EB1F885}"/>
    <dgm:cxn modelId="{F3C85B36-54E7-4363-8349-20E3630F1294}" srcId="{52B6B08E-428E-40E6-9D14-0B63D03D590B}" destId="{18ACBE32-5B4D-44A0-B7C5-CA9594BC0817}" srcOrd="2" destOrd="0" parTransId="{246CB8D9-32FA-4342-9181-E3FD986A9AFE}" sibTransId="{861F304A-96D9-42DB-98B0-3F0C95302AD8}"/>
    <dgm:cxn modelId="{725C273A-8034-44DC-94F5-46D9705C8660}" type="presOf" srcId="{C5D52076-98E2-477D-A8DA-29D59A76B8C3}" destId="{4CAEE703-B02B-4643-92ED-107AC7E0CB85}" srcOrd="0" destOrd="5" presId="urn:microsoft.com/office/officeart/2005/8/layout/list1"/>
    <dgm:cxn modelId="{0758F25D-26B2-40B0-BC23-086B6D0721BA}" srcId="{ECC7111C-D518-4B9A-A6BF-384CCABC320F}" destId="{77F4C355-4DE4-45B7-9BCB-C1984C124ACE}" srcOrd="0" destOrd="0" parTransId="{ED5D29AB-A384-40B8-87C0-1432FDEAE380}" sibTransId="{7717C556-6EB3-424D-9AF1-12FFFCCEC435}"/>
    <dgm:cxn modelId="{F4280160-8D10-40E7-993C-92B91EC40857}" type="presOf" srcId="{52B6B08E-428E-40E6-9D14-0B63D03D590B}" destId="{92AB5B2A-04F2-4299-ADD1-337B0B3FE310}" srcOrd="0" destOrd="0" presId="urn:microsoft.com/office/officeart/2005/8/layout/list1"/>
    <dgm:cxn modelId="{111BAA4D-EB4B-428F-B56E-23B6E596E717}" type="presOf" srcId="{ECC7111C-D518-4B9A-A6BF-384CCABC320F}" destId="{292E27D3-C543-4CD5-BEFD-3D22B50FCFB4}" srcOrd="0" destOrd="0" presId="urn:microsoft.com/office/officeart/2005/8/layout/list1"/>
    <dgm:cxn modelId="{538A9452-7B38-402F-9B1E-5B21C5DD212F}" type="presOf" srcId="{AD760C78-5A60-467E-B0C8-C1691001F50E}" destId="{A19F8158-BD94-4192-A479-6BF3736DDDA1}" srcOrd="0" destOrd="7" presId="urn:microsoft.com/office/officeart/2005/8/layout/list1"/>
    <dgm:cxn modelId="{E9F3A953-773D-4F62-A56D-B4F475B097D1}" srcId="{52B6B08E-428E-40E6-9D14-0B63D03D590B}" destId="{CA6F5AF5-ACDC-43E4-B591-D86C9FC660A0}" srcOrd="0" destOrd="0" parTransId="{5A6EBF9B-07F8-4975-B48E-F9C18F6841E5}" sibTransId="{26B86532-54F7-432B-B2EF-FB1B4E116354}"/>
    <dgm:cxn modelId="{94813274-452E-400A-99D4-8851C4D0D188}" srcId="{F6A79315-D7FB-43B7-9BD3-4FCBC0E4C16B}" destId="{2AF3FFA2-F1E9-4C45-84DE-5D9FB50BA194}" srcOrd="1" destOrd="0" parTransId="{D159DD2C-2CA6-4FED-B91F-93B6F454AE7A}" sibTransId="{78939B61-3C0F-4337-86C0-9BB7766DEACE}"/>
    <dgm:cxn modelId="{D76D8857-C2D0-423F-971C-894CEC3963AA}" srcId="{F6A79315-D7FB-43B7-9BD3-4FCBC0E4C16B}" destId="{BB7B94AC-E848-4DF0-97F7-FA80171F5200}" srcOrd="3" destOrd="0" parTransId="{56A0AF30-5E48-4AD8-8BB9-E58F0E10B35D}" sibTransId="{84E42E9D-6474-448C-9257-3713E58DBA05}"/>
    <dgm:cxn modelId="{547AA97F-2DA8-4084-B5BE-5D53282FF788}" type="presOf" srcId="{8C1FF0AA-A731-4151-BF41-EBFD2AC550DA}" destId="{A19F8158-BD94-4192-A479-6BF3736DDDA1}" srcOrd="0" destOrd="5" presId="urn:microsoft.com/office/officeart/2005/8/layout/list1"/>
    <dgm:cxn modelId="{C75EC681-9420-4770-A320-314737EC1904}" srcId="{77F4C355-4DE4-45B7-9BCB-C1984C124ACE}" destId="{FD923F77-EE4A-4F48-970B-0BCBDF6959DD}" srcOrd="0" destOrd="0" parTransId="{470692C2-22E0-4D42-A281-FF2AFBEF73E4}" sibTransId="{3660CAF4-5152-49C6-8DD7-13FAF5D1A9B0}"/>
    <dgm:cxn modelId="{E74FAA82-7BB6-45E9-8D08-0FE2675879CF}" srcId="{52B6B08E-428E-40E6-9D14-0B63D03D590B}" destId="{178571B7-DAF4-4AAA-8340-3BD3169AEB5A}" srcOrd="4" destOrd="0" parTransId="{577EFD52-D55E-4BCE-82EA-D73ADC319F6A}" sibTransId="{A0D6F07C-FF79-4018-A53F-4942DD541C90}"/>
    <dgm:cxn modelId="{6B089988-1F15-4458-BCB1-3BE090B48CA2}" type="presOf" srcId="{BB7B94AC-E848-4DF0-97F7-FA80171F5200}" destId="{A19F8158-BD94-4192-A479-6BF3736DDDA1}" srcOrd="0" destOrd="3" presId="urn:microsoft.com/office/officeart/2005/8/layout/list1"/>
    <dgm:cxn modelId="{4607B689-AA89-4EF9-A2A0-B480E64388B7}" srcId="{77F4C355-4DE4-45B7-9BCB-C1984C124ACE}" destId="{4DB9F55D-7F4C-4AC6-8B0A-5218A0E74629}" srcOrd="1" destOrd="0" parTransId="{15D99276-B8E5-471C-9E11-F78A25A08389}" sibTransId="{6A23A2C8-9160-49D9-B14B-F6764114C647}"/>
    <dgm:cxn modelId="{7A53478E-1AF0-4AF4-9AC0-70AE2D689CC8}" type="presOf" srcId="{981E09A4-9436-46AE-ACDC-36607001D7B7}" destId="{A19F8158-BD94-4192-A479-6BF3736DDDA1}" srcOrd="0" destOrd="8" presId="urn:microsoft.com/office/officeart/2005/8/layout/list1"/>
    <dgm:cxn modelId="{9337CB8E-0FBA-4DA4-903E-67F722EB8918}" type="presOf" srcId="{FD923F77-EE4A-4F48-970B-0BCBDF6959DD}" destId="{9FC961C6-0ED8-4C12-A097-E64E54B595C1}" srcOrd="0" destOrd="0" presId="urn:microsoft.com/office/officeart/2005/8/layout/list1"/>
    <dgm:cxn modelId="{41F59E8F-2952-4E33-AAAD-2A06FABA5CF9}" type="presOf" srcId="{814739A2-0995-4E33-B713-E0C97BD4184A}" destId="{4CAEE703-B02B-4643-92ED-107AC7E0CB85}" srcOrd="0" destOrd="7" presId="urn:microsoft.com/office/officeart/2005/8/layout/list1"/>
    <dgm:cxn modelId="{D16AAC95-A7E4-4427-BD06-BE8B03BD4837}" srcId="{52B6B08E-428E-40E6-9D14-0B63D03D590B}" destId="{F188CD98-DFD1-42D0-B10C-B232A412E144}" srcOrd="1" destOrd="0" parTransId="{EA1CCA23-80CD-4F6E-8050-754E79C140A0}" sibTransId="{5CFB88C7-99BE-4FF3-BDB0-109C76A3FF02}"/>
    <dgm:cxn modelId="{7389F099-4F3B-4333-9950-F3716C8FA33F}" type="presOf" srcId="{975170A1-4D26-4A21-B5DE-9A36063AD2FD}" destId="{A19F8158-BD94-4192-A479-6BF3736DDDA1}" srcOrd="0" destOrd="4" presId="urn:microsoft.com/office/officeart/2005/8/layout/list1"/>
    <dgm:cxn modelId="{1BA3479B-6099-456C-9B43-C691FB23348C}" srcId="{52B6B08E-428E-40E6-9D14-0B63D03D590B}" destId="{814739A2-0995-4E33-B713-E0C97BD4184A}" srcOrd="7" destOrd="0" parTransId="{7AF125A0-AE0D-4772-9022-C8FE8222A9D5}" sibTransId="{D37C70EE-A75D-4745-8201-B5343056973D}"/>
    <dgm:cxn modelId="{E698B9A1-ADE3-4FE7-ABAC-6CEA21358191}" type="presOf" srcId="{F188CD98-DFD1-42D0-B10C-B232A412E144}" destId="{4CAEE703-B02B-4643-92ED-107AC7E0CB85}" srcOrd="0" destOrd="1" presId="urn:microsoft.com/office/officeart/2005/8/layout/list1"/>
    <dgm:cxn modelId="{163A79A6-07D0-4E79-87D6-8F00E330ADD3}" type="presOf" srcId="{178571B7-DAF4-4AAA-8340-3BD3169AEB5A}" destId="{4CAEE703-B02B-4643-92ED-107AC7E0CB85}" srcOrd="0" destOrd="4" presId="urn:microsoft.com/office/officeart/2005/8/layout/list1"/>
    <dgm:cxn modelId="{CC38F7A6-D219-4085-B13D-20C08D5854E5}" type="presOf" srcId="{4DB9F55D-7F4C-4AC6-8B0A-5218A0E74629}" destId="{9FC961C6-0ED8-4C12-A097-E64E54B595C1}" srcOrd="0" destOrd="1" presId="urn:microsoft.com/office/officeart/2005/8/layout/list1"/>
    <dgm:cxn modelId="{D157DFAD-DEA5-403B-A262-DCDAE6B63F3D}" type="presOf" srcId="{CA6F5AF5-ACDC-43E4-B591-D86C9FC660A0}" destId="{4CAEE703-B02B-4643-92ED-107AC7E0CB85}" srcOrd="0" destOrd="0" presId="urn:microsoft.com/office/officeart/2005/8/layout/list1"/>
    <dgm:cxn modelId="{1A365AB2-9F53-460B-8181-559329CFF64A}" type="presOf" srcId="{52B6B08E-428E-40E6-9D14-0B63D03D590B}" destId="{9B9A8430-6792-4CED-B813-B268DE6FFB63}" srcOrd="1" destOrd="0" presId="urn:microsoft.com/office/officeart/2005/8/layout/list1"/>
    <dgm:cxn modelId="{7D931FB3-0193-46E6-A95E-D14AC11DCF2E}" srcId="{F6A79315-D7FB-43B7-9BD3-4FCBC0E4C16B}" destId="{8C1FF0AA-A731-4151-BF41-EBFD2AC550DA}" srcOrd="5" destOrd="0" parTransId="{5A3D4EBD-2991-4494-955D-41026B218E4B}" sibTransId="{9101BD99-8B07-4D25-BFEE-23F3DC9C5A26}"/>
    <dgm:cxn modelId="{DA99F0BA-9875-490F-B230-B9A40DB7CB23}" srcId="{F6A79315-D7FB-43B7-9BD3-4FCBC0E4C16B}" destId="{0E9D919C-7E1F-41BB-AB2B-24DEF4AFB79D}" srcOrd="0" destOrd="0" parTransId="{3BAB7E71-692D-472D-B7E1-AD7A5EFE11BF}" sibTransId="{C729364D-CE88-4193-831F-7C272EC2D025}"/>
    <dgm:cxn modelId="{21BB68DA-DD9B-43D4-BCB3-896A43AECBA2}" type="presOf" srcId="{86734718-C46B-435D-B0EE-D654D889D7ED}" destId="{4CAEE703-B02B-4643-92ED-107AC7E0CB85}" srcOrd="0" destOrd="6" presId="urn:microsoft.com/office/officeart/2005/8/layout/list1"/>
    <dgm:cxn modelId="{AFBFEDDF-2539-4A76-BE66-09068381825E}" type="presOf" srcId="{0E9D919C-7E1F-41BB-AB2B-24DEF4AFB79D}" destId="{A19F8158-BD94-4192-A479-6BF3736DDDA1}" srcOrd="0" destOrd="0" presId="urn:microsoft.com/office/officeart/2005/8/layout/list1"/>
    <dgm:cxn modelId="{111C0CE0-FBD7-450D-9BD2-95519C82585A}" type="presOf" srcId="{1980C42F-D8C9-4E06-BC3E-D92B01BA1B9A}" destId="{A19F8158-BD94-4192-A479-6BF3736DDDA1}" srcOrd="0" destOrd="2" presId="urn:microsoft.com/office/officeart/2005/8/layout/list1"/>
    <dgm:cxn modelId="{00B36AE7-DDEA-4931-BD98-712DDC2934A5}" type="presOf" srcId="{2AF3FFA2-F1E9-4C45-84DE-5D9FB50BA194}" destId="{A19F8158-BD94-4192-A479-6BF3736DDDA1}" srcOrd="0" destOrd="1" presId="urn:microsoft.com/office/officeart/2005/8/layout/list1"/>
    <dgm:cxn modelId="{898D78E9-E284-4692-9384-BE7F85990C46}" type="presOf" srcId="{77F4C355-4DE4-45B7-9BCB-C1984C124ACE}" destId="{BADB6AD1-BCFA-44C4-A95C-AE012F317F4D}" srcOrd="1" destOrd="0" presId="urn:microsoft.com/office/officeart/2005/8/layout/list1"/>
    <dgm:cxn modelId="{C2C45EF1-6DD4-4099-AA6A-26D760F5FD04}" srcId="{52B6B08E-428E-40E6-9D14-0B63D03D590B}" destId="{C5D52076-98E2-477D-A8DA-29D59A76B8C3}" srcOrd="5" destOrd="0" parTransId="{D0D4E7C6-7B29-43F9-A3D9-B539B1B92277}" sibTransId="{96B75A92-B7AD-453E-B1E2-20C8EEDF1DD1}"/>
    <dgm:cxn modelId="{E0BB04F6-A59C-4C61-903A-DAEFE2F2F2B9}" srcId="{52B6B08E-428E-40E6-9D14-0B63D03D590B}" destId="{6BC03ED6-01D5-4739-95A4-D84C9DA76B9E}" srcOrd="3" destOrd="0" parTransId="{7F738AB4-E72B-43AB-A785-86D9B454FEBE}" sibTransId="{97A46D36-A2C8-4414-A1BB-5F8B9FD3BE23}"/>
    <dgm:cxn modelId="{E45886F9-C36E-4F82-8319-051549E059A9}" srcId="{F6A79315-D7FB-43B7-9BD3-4FCBC0E4C16B}" destId="{1980C42F-D8C9-4E06-BC3E-D92B01BA1B9A}" srcOrd="2" destOrd="0" parTransId="{34621B75-F7A1-4C3E-9DEB-6AC728B9535A}" sibTransId="{E026A79E-0E9D-4801-ADD1-1B7A6B11AAE5}"/>
    <dgm:cxn modelId="{9C0C60FC-0BF7-4189-A9BD-0D7AFEAA318F}" type="presOf" srcId="{6BC03ED6-01D5-4739-95A4-D84C9DA76B9E}" destId="{4CAEE703-B02B-4643-92ED-107AC7E0CB85}" srcOrd="0" destOrd="3" presId="urn:microsoft.com/office/officeart/2005/8/layout/list1"/>
    <dgm:cxn modelId="{128522FD-44FF-43E7-94DB-926328F98AF0}" type="presOf" srcId="{F6A79315-D7FB-43B7-9BD3-4FCBC0E4C16B}" destId="{63286AC1-8BB5-4463-A854-07000EB584ED}" srcOrd="1" destOrd="0" presId="urn:microsoft.com/office/officeart/2005/8/layout/list1"/>
    <dgm:cxn modelId="{E0A76BFF-299B-4379-AF7C-41E9E4ACEFFE}" type="presOf" srcId="{456B10B7-4454-4B47-836C-3260D817810B}" destId="{A19F8158-BD94-4192-A479-6BF3736DDDA1}" srcOrd="0" destOrd="6" presId="urn:microsoft.com/office/officeart/2005/8/layout/list1"/>
    <dgm:cxn modelId="{FF48FA29-896A-41E9-943D-F5E9993F2F15}" type="presParOf" srcId="{292E27D3-C543-4CD5-BEFD-3D22B50FCFB4}" destId="{263C521E-E4AA-4299-A75B-085D84663104}" srcOrd="0" destOrd="0" presId="urn:microsoft.com/office/officeart/2005/8/layout/list1"/>
    <dgm:cxn modelId="{69F48E5F-2BBF-4800-8721-2853509D603E}" type="presParOf" srcId="{263C521E-E4AA-4299-A75B-085D84663104}" destId="{CFBC0A9C-E9DD-42BF-873F-282B61772A96}" srcOrd="0" destOrd="0" presId="urn:microsoft.com/office/officeart/2005/8/layout/list1"/>
    <dgm:cxn modelId="{DE63D385-10B1-4308-962B-1547036D0B34}" type="presParOf" srcId="{263C521E-E4AA-4299-A75B-085D84663104}" destId="{BADB6AD1-BCFA-44C4-A95C-AE012F317F4D}" srcOrd="1" destOrd="0" presId="urn:microsoft.com/office/officeart/2005/8/layout/list1"/>
    <dgm:cxn modelId="{BBDA24EB-5EFD-4D68-A2B7-25B43E568FD4}" type="presParOf" srcId="{292E27D3-C543-4CD5-BEFD-3D22B50FCFB4}" destId="{2E8E3625-246A-4F13-B8F7-CF04870001EC}" srcOrd="1" destOrd="0" presId="urn:microsoft.com/office/officeart/2005/8/layout/list1"/>
    <dgm:cxn modelId="{0FC0EAAD-523A-4B8C-B9F6-A05BB1C37B0E}" type="presParOf" srcId="{292E27D3-C543-4CD5-BEFD-3D22B50FCFB4}" destId="{9FC961C6-0ED8-4C12-A097-E64E54B595C1}" srcOrd="2" destOrd="0" presId="urn:microsoft.com/office/officeart/2005/8/layout/list1"/>
    <dgm:cxn modelId="{31F6B68F-9CBC-4C21-A1A0-B3FB9F50461B}" type="presParOf" srcId="{292E27D3-C543-4CD5-BEFD-3D22B50FCFB4}" destId="{57274F99-14ED-47DF-B9C4-71E6F863B57D}" srcOrd="3" destOrd="0" presId="urn:microsoft.com/office/officeart/2005/8/layout/list1"/>
    <dgm:cxn modelId="{43F52425-A150-4603-83B5-A8CB4F2A5E0C}" type="presParOf" srcId="{292E27D3-C543-4CD5-BEFD-3D22B50FCFB4}" destId="{8577866F-6FBF-49DA-BA97-5170E1FFC1EE}" srcOrd="4" destOrd="0" presId="urn:microsoft.com/office/officeart/2005/8/layout/list1"/>
    <dgm:cxn modelId="{2410D431-AA1D-468D-A7C0-66F8E0A78F59}" type="presParOf" srcId="{8577866F-6FBF-49DA-BA97-5170E1FFC1EE}" destId="{E585F611-06D2-4EFD-98F9-77DF49B8D320}" srcOrd="0" destOrd="0" presId="urn:microsoft.com/office/officeart/2005/8/layout/list1"/>
    <dgm:cxn modelId="{EB5AA32F-CF4E-4071-A5AC-BEC87DED82B0}" type="presParOf" srcId="{8577866F-6FBF-49DA-BA97-5170E1FFC1EE}" destId="{63286AC1-8BB5-4463-A854-07000EB584ED}" srcOrd="1" destOrd="0" presId="urn:microsoft.com/office/officeart/2005/8/layout/list1"/>
    <dgm:cxn modelId="{B67CF90C-03A4-443A-B124-E2C5FBA67D6A}" type="presParOf" srcId="{292E27D3-C543-4CD5-BEFD-3D22B50FCFB4}" destId="{DEDE279B-F7DD-4168-886F-E4B3CB8D0517}" srcOrd="5" destOrd="0" presId="urn:microsoft.com/office/officeart/2005/8/layout/list1"/>
    <dgm:cxn modelId="{80CA9AC1-D112-4713-A1A6-BCACAB259A44}" type="presParOf" srcId="{292E27D3-C543-4CD5-BEFD-3D22B50FCFB4}" destId="{A19F8158-BD94-4192-A479-6BF3736DDDA1}" srcOrd="6" destOrd="0" presId="urn:microsoft.com/office/officeart/2005/8/layout/list1"/>
    <dgm:cxn modelId="{187F81BF-39F7-4918-9F79-D1F7765D9F03}" type="presParOf" srcId="{292E27D3-C543-4CD5-BEFD-3D22B50FCFB4}" destId="{44EE5B4F-1D2F-4D31-A666-9963878DDF33}" srcOrd="7" destOrd="0" presId="urn:microsoft.com/office/officeart/2005/8/layout/list1"/>
    <dgm:cxn modelId="{86842436-5810-45C5-A459-23367A86BBAD}" type="presParOf" srcId="{292E27D3-C543-4CD5-BEFD-3D22B50FCFB4}" destId="{4935C0A3-E48C-4AD3-8B4D-07A590CBA0EC}" srcOrd="8" destOrd="0" presId="urn:microsoft.com/office/officeart/2005/8/layout/list1"/>
    <dgm:cxn modelId="{13DF96CD-90B7-4467-A713-23AEC993BAF2}" type="presParOf" srcId="{4935C0A3-E48C-4AD3-8B4D-07A590CBA0EC}" destId="{92AB5B2A-04F2-4299-ADD1-337B0B3FE310}" srcOrd="0" destOrd="0" presId="urn:microsoft.com/office/officeart/2005/8/layout/list1"/>
    <dgm:cxn modelId="{149F23ED-883B-4EAC-A2D3-36E672019D0C}" type="presParOf" srcId="{4935C0A3-E48C-4AD3-8B4D-07A590CBA0EC}" destId="{9B9A8430-6792-4CED-B813-B268DE6FFB63}" srcOrd="1" destOrd="0" presId="urn:microsoft.com/office/officeart/2005/8/layout/list1"/>
    <dgm:cxn modelId="{7ED8DFDC-D28C-4D49-BFA8-E09B3E55EE5B}" type="presParOf" srcId="{292E27D3-C543-4CD5-BEFD-3D22B50FCFB4}" destId="{2883BFAA-F5C2-46BE-B1D5-9AD66C98412D}" srcOrd="9" destOrd="0" presId="urn:microsoft.com/office/officeart/2005/8/layout/list1"/>
    <dgm:cxn modelId="{F9A536BD-6E37-4862-BD15-240D2426238A}" type="presParOf" srcId="{292E27D3-C543-4CD5-BEFD-3D22B50FCFB4}" destId="{4CAEE703-B02B-4643-92ED-107AC7E0CB8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CC7111C-D518-4B9A-A6BF-384CCABC320F}"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77F4C355-4DE4-45B7-9BCB-C1984C124ACE}">
      <dgm:prSet/>
      <dgm:spPr/>
      <dgm:t>
        <a:bodyPr/>
        <a:lstStyle/>
        <a:p>
          <a:r>
            <a:rPr lang="en-US" dirty="0">
              <a:solidFill>
                <a:schemeClr val="bg1"/>
              </a:solidFill>
            </a:rPr>
            <a:t>4)create bricks	</a:t>
          </a:r>
        </a:p>
      </dgm:t>
    </dgm:pt>
    <dgm:pt modelId="{ED5D29AB-A384-40B8-87C0-1432FDEAE380}" type="parTrans" cxnId="{0758F25D-26B2-40B0-BC23-086B6D0721BA}">
      <dgm:prSet/>
      <dgm:spPr/>
      <dgm:t>
        <a:bodyPr/>
        <a:lstStyle/>
        <a:p>
          <a:endParaRPr lang="en-US"/>
        </a:p>
      </dgm:t>
    </dgm:pt>
    <dgm:pt modelId="{7717C556-6EB3-424D-9AF1-12FFFCCEC435}" type="sibTrans" cxnId="{0758F25D-26B2-40B0-BC23-086B6D0721BA}">
      <dgm:prSet/>
      <dgm:spPr/>
      <dgm:t>
        <a:bodyPr/>
        <a:lstStyle/>
        <a:p>
          <a:endParaRPr lang="en-US"/>
        </a:p>
      </dgm:t>
    </dgm:pt>
    <dgm:pt modelId="{FD923F77-EE4A-4F48-970B-0BCBDF6959DD}">
      <dgm:prSet/>
      <dgm:spPr/>
      <dgm:t>
        <a:bodyPr/>
        <a:lstStyle/>
        <a:p>
          <a:r>
            <a:rPr lang="en-US"/>
            <a:t>w:-width of brick</a:t>
          </a:r>
        </a:p>
      </dgm:t>
    </dgm:pt>
    <dgm:pt modelId="{470692C2-22E0-4D42-A281-FF2AFBEF73E4}" type="parTrans" cxnId="{C75EC681-9420-4770-A320-314737EC1904}">
      <dgm:prSet/>
      <dgm:spPr/>
      <dgm:t>
        <a:bodyPr/>
        <a:lstStyle/>
        <a:p>
          <a:endParaRPr lang="en-US"/>
        </a:p>
      </dgm:t>
    </dgm:pt>
    <dgm:pt modelId="{3660CAF4-5152-49C6-8DD7-13FAF5D1A9B0}" type="sibTrans" cxnId="{C75EC681-9420-4770-A320-314737EC1904}">
      <dgm:prSet/>
      <dgm:spPr/>
      <dgm:t>
        <a:bodyPr/>
        <a:lstStyle/>
        <a:p>
          <a:endParaRPr lang="en-US"/>
        </a:p>
      </dgm:t>
    </dgm:pt>
    <dgm:pt modelId="{3E5815A2-83CD-4771-9A43-FFF2736355C9}">
      <dgm:prSet/>
      <dgm:spPr/>
      <dgm:t>
        <a:bodyPr/>
        <a:lstStyle/>
        <a:p>
          <a:r>
            <a:rPr lang="en-US"/>
            <a:t>h:- height of brick</a:t>
          </a:r>
        </a:p>
      </dgm:t>
    </dgm:pt>
    <dgm:pt modelId="{950C038F-E59E-410F-B9EF-89DD1C2087B5}" type="parTrans" cxnId="{3FC2D171-5551-41E3-9709-BCC4E5E8EED4}">
      <dgm:prSet/>
      <dgm:spPr/>
      <dgm:t>
        <a:bodyPr/>
        <a:lstStyle/>
        <a:p>
          <a:endParaRPr lang="en-US"/>
        </a:p>
      </dgm:t>
    </dgm:pt>
    <dgm:pt modelId="{2BCFEA51-E4F9-4476-988B-BF88F725D8F4}" type="sibTrans" cxnId="{3FC2D171-5551-41E3-9709-BCC4E5E8EED4}">
      <dgm:prSet/>
      <dgm:spPr/>
      <dgm:t>
        <a:bodyPr/>
        <a:lstStyle/>
        <a:p>
          <a:endParaRPr lang="en-US"/>
        </a:p>
      </dgm:t>
    </dgm:pt>
    <dgm:pt modelId="{66E4EFBF-AC02-43D8-9F8B-98AA161E436A}">
      <dgm:prSet/>
      <dgm:spPr/>
      <dgm:t>
        <a:bodyPr/>
        <a:lstStyle/>
        <a:p>
          <a:r>
            <a:rPr lang="en-US"/>
            <a:t>padding:- spacing between bricks</a:t>
          </a:r>
        </a:p>
      </dgm:t>
    </dgm:pt>
    <dgm:pt modelId="{7034CD7D-D17A-4D44-8460-78BAA8C8F36B}" type="parTrans" cxnId="{E2F416FD-6B54-4AAF-9DDF-99329A5D5282}">
      <dgm:prSet/>
      <dgm:spPr/>
      <dgm:t>
        <a:bodyPr/>
        <a:lstStyle/>
        <a:p>
          <a:endParaRPr lang="en-US"/>
        </a:p>
      </dgm:t>
    </dgm:pt>
    <dgm:pt modelId="{938CC6D0-D047-47C4-BC9C-44EA31DD24DE}" type="sibTrans" cxnId="{E2F416FD-6B54-4AAF-9DDF-99329A5D5282}">
      <dgm:prSet/>
      <dgm:spPr/>
      <dgm:t>
        <a:bodyPr/>
        <a:lstStyle/>
        <a:p>
          <a:endParaRPr lang="en-US"/>
        </a:p>
      </dgm:t>
    </dgm:pt>
    <dgm:pt modelId="{4FD163B3-B48A-4932-BA41-63760FBF548D}">
      <dgm:prSet/>
      <dgm:spPr/>
      <dgm:t>
        <a:bodyPr/>
        <a:lstStyle/>
        <a:p>
          <a:r>
            <a:rPr lang="en-US"/>
            <a:t>offsetX:- position of brick on x-axis</a:t>
          </a:r>
        </a:p>
      </dgm:t>
    </dgm:pt>
    <dgm:pt modelId="{C7ACEF3C-060F-46B2-A0C7-050728A2E7CF}" type="parTrans" cxnId="{212EC2CD-C99B-4499-A624-E93BF89481EC}">
      <dgm:prSet/>
      <dgm:spPr/>
      <dgm:t>
        <a:bodyPr/>
        <a:lstStyle/>
        <a:p>
          <a:endParaRPr lang="en-US"/>
        </a:p>
      </dgm:t>
    </dgm:pt>
    <dgm:pt modelId="{4EC99B16-7D9E-4267-ABBF-67CD5BC9F93F}" type="sibTrans" cxnId="{212EC2CD-C99B-4499-A624-E93BF89481EC}">
      <dgm:prSet/>
      <dgm:spPr/>
      <dgm:t>
        <a:bodyPr/>
        <a:lstStyle/>
        <a:p>
          <a:endParaRPr lang="en-US"/>
        </a:p>
      </dgm:t>
    </dgm:pt>
    <dgm:pt modelId="{A5F597CC-0B4E-4CB6-BC67-B3AFACDECA03}">
      <dgm:prSet/>
      <dgm:spPr/>
      <dgm:t>
        <a:bodyPr/>
        <a:lstStyle/>
        <a:p>
          <a:r>
            <a:rPr lang="en-US" dirty="0" err="1"/>
            <a:t>offsetY</a:t>
          </a:r>
          <a:r>
            <a:rPr lang="en-US" dirty="0"/>
            <a:t>:- position of brick on y-axis</a:t>
          </a:r>
        </a:p>
      </dgm:t>
    </dgm:pt>
    <dgm:pt modelId="{170AB002-BD95-446F-9144-8C90D87A5A94}" type="parTrans" cxnId="{12F4E6DB-FC3D-42E7-9DB0-89EA89D00E84}">
      <dgm:prSet/>
      <dgm:spPr/>
      <dgm:t>
        <a:bodyPr/>
        <a:lstStyle/>
        <a:p>
          <a:endParaRPr lang="en-US"/>
        </a:p>
      </dgm:t>
    </dgm:pt>
    <dgm:pt modelId="{3D789973-0E1D-47FF-931C-2223B2E0D95F}" type="sibTrans" cxnId="{12F4E6DB-FC3D-42E7-9DB0-89EA89D00E84}">
      <dgm:prSet/>
      <dgm:spPr/>
      <dgm:t>
        <a:bodyPr/>
        <a:lstStyle/>
        <a:p>
          <a:endParaRPr lang="en-US"/>
        </a:p>
      </dgm:t>
    </dgm:pt>
    <dgm:pt modelId="{E465E06D-C1D3-441D-A84E-B42A3AC251D5}">
      <dgm:prSet/>
      <dgm:spPr/>
      <dgm:t>
        <a:bodyPr/>
        <a:lstStyle/>
        <a:p>
          <a:r>
            <a:rPr lang="en-US" dirty="0"/>
            <a:t>visible:- to make brick visible </a:t>
          </a:r>
        </a:p>
      </dgm:t>
    </dgm:pt>
    <dgm:pt modelId="{4FA41A68-767D-431A-9927-76C6809AD410}" type="parTrans" cxnId="{CAFFBF9A-36E4-4A07-9EA7-D22A3D016907}">
      <dgm:prSet/>
      <dgm:spPr/>
      <dgm:t>
        <a:bodyPr/>
        <a:lstStyle/>
        <a:p>
          <a:endParaRPr lang="en-US"/>
        </a:p>
      </dgm:t>
    </dgm:pt>
    <dgm:pt modelId="{ADA50C25-9F77-4CD4-BB4C-B062F04E9007}" type="sibTrans" cxnId="{CAFFBF9A-36E4-4A07-9EA7-D22A3D016907}">
      <dgm:prSet/>
      <dgm:spPr/>
      <dgm:t>
        <a:bodyPr/>
        <a:lstStyle/>
        <a:p>
          <a:endParaRPr lang="en-US"/>
        </a:p>
      </dgm:t>
    </dgm:pt>
    <dgm:pt modelId="{FA344215-7B06-465C-92BB-C62BC0C65590}">
      <dgm:prSet/>
      <dgm:spPr/>
      <dgm:t>
        <a:bodyPr/>
        <a:lstStyle/>
        <a:p>
          <a:r>
            <a:rPr lang="en-US" dirty="0"/>
            <a:t>transparent:-to make brick invisible</a:t>
          </a:r>
        </a:p>
      </dgm:t>
    </dgm:pt>
    <dgm:pt modelId="{D4EF90B2-D3FE-4D0A-9D78-2AB4454FE541}" type="parTrans" cxnId="{35E02218-E9E6-4818-BCF9-1A1DF7F8E117}">
      <dgm:prSet/>
      <dgm:spPr/>
      <dgm:t>
        <a:bodyPr/>
        <a:lstStyle/>
        <a:p>
          <a:endParaRPr lang="en-US"/>
        </a:p>
      </dgm:t>
    </dgm:pt>
    <dgm:pt modelId="{9460A01C-9529-4ADC-8589-3CDE6C58620F}" type="sibTrans" cxnId="{35E02218-E9E6-4818-BCF9-1A1DF7F8E117}">
      <dgm:prSet/>
      <dgm:spPr/>
      <dgm:t>
        <a:bodyPr/>
        <a:lstStyle/>
        <a:p>
          <a:endParaRPr lang="en-US"/>
        </a:p>
      </dgm:t>
    </dgm:pt>
    <dgm:pt modelId="{8049F96F-ED65-4176-B1E7-E27E48DCDA94}">
      <dgm:prSet/>
      <dgm:spPr/>
      <dgm:t>
        <a:bodyPr/>
        <a:lstStyle/>
        <a:p>
          <a:r>
            <a:rPr lang="en-US"/>
            <a:t>ctx.rect(x-axis,y-axis,width,height)</a:t>
          </a:r>
        </a:p>
      </dgm:t>
    </dgm:pt>
    <dgm:pt modelId="{8409366B-7DEC-453E-9801-F3745872655C}" type="parTrans" cxnId="{8D140BA4-DA24-4640-A3E2-E627F6204E26}">
      <dgm:prSet/>
      <dgm:spPr/>
      <dgm:t>
        <a:bodyPr/>
        <a:lstStyle/>
        <a:p>
          <a:endParaRPr lang="en-US"/>
        </a:p>
      </dgm:t>
    </dgm:pt>
    <dgm:pt modelId="{6ED59D02-96B0-4DB5-8022-0313743F5FE6}" type="sibTrans" cxnId="{8D140BA4-DA24-4640-A3E2-E627F6204E26}">
      <dgm:prSet/>
      <dgm:spPr/>
      <dgm:t>
        <a:bodyPr/>
        <a:lstStyle/>
        <a:p>
          <a:endParaRPr lang="en-US"/>
        </a:p>
      </dgm:t>
    </dgm:pt>
    <dgm:pt modelId="{F6A79315-D7FB-43B7-9BD3-4FCBC0E4C16B}">
      <dgm:prSet/>
      <dgm:spPr/>
      <dgm:t>
        <a:bodyPr/>
        <a:lstStyle/>
        <a:p>
          <a:r>
            <a:rPr lang="en-US" dirty="0">
              <a:solidFill>
                <a:schemeClr val="bg1"/>
              </a:solidFill>
            </a:rPr>
            <a:t>5)draw score</a:t>
          </a:r>
        </a:p>
      </dgm:t>
    </dgm:pt>
    <dgm:pt modelId="{D24E25BF-048B-4275-A00B-55DE8796DB53}" type="parTrans" cxnId="{9987DB35-95D8-4C6B-9F4B-3174509DB99E}">
      <dgm:prSet/>
      <dgm:spPr/>
      <dgm:t>
        <a:bodyPr/>
        <a:lstStyle/>
        <a:p>
          <a:endParaRPr lang="en-US"/>
        </a:p>
      </dgm:t>
    </dgm:pt>
    <dgm:pt modelId="{FB7E9CD1-8903-4FC7-88E0-51B69EB1F885}" type="sibTrans" cxnId="{9987DB35-95D8-4C6B-9F4B-3174509DB99E}">
      <dgm:prSet/>
      <dgm:spPr/>
      <dgm:t>
        <a:bodyPr/>
        <a:lstStyle/>
        <a:p>
          <a:endParaRPr lang="en-US"/>
        </a:p>
      </dgm:t>
    </dgm:pt>
    <dgm:pt modelId="{0E9D919C-7E1F-41BB-AB2B-24DEF4AFB79D}">
      <dgm:prSet/>
      <dgm:spPr/>
      <dgm:t>
        <a:bodyPr/>
        <a:lstStyle/>
        <a:p>
          <a:r>
            <a:rPr lang="en-US"/>
            <a:t>ctx.font="font family“</a:t>
          </a:r>
        </a:p>
      </dgm:t>
    </dgm:pt>
    <dgm:pt modelId="{3BAB7E71-692D-472D-B7E1-AD7A5EFE11BF}" type="parTrans" cxnId="{DA99F0BA-9875-490F-B230-B9A40DB7CB23}">
      <dgm:prSet/>
      <dgm:spPr/>
      <dgm:t>
        <a:bodyPr/>
        <a:lstStyle/>
        <a:p>
          <a:endParaRPr lang="en-US"/>
        </a:p>
      </dgm:t>
    </dgm:pt>
    <dgm:pt modelId="{C729364D-CE88-4193-831F-7C272EC2D025}" type="sibTrans" cxnId="{DA99F0BA-9875-490F-B230-B9A40DB7CB23}">
      <dgm:prSet/>
      <dgm:spPr/>
      <dgm:t>
        <a:bodyPr/>
        <a:lstStyle/>
        <a:p>
          <a:endParaRPr lang="en-US"/>
        </a:p>
      </dgm:t>
    </dgm:pt>
    <dgm:pt modelId="{4E2A232C-0954-4E52-9DD5-0BC971FD6990}">
      <dgm:prSet/>
      <dgm:spPr/>
      <dgm:t>
        <a:bodyPr/>
        <a:lstStyle/>
        <a:p>
          <a:r>
            <a:rPr lang="en-US"/>
            <a:t>ctx.fillTxt:-to display score</a:t>
          </a:r>
        </a:p>
      </dgm:t>
    </dgm:pt>
    <dgm:pt modelId="{F9AD6046-3CC7-4D10-A293-CEA73FD1AF7A}" type="parTrans" cxnId="{3282BB4B-B7C3-4628-8C4B-A67CA9215F23}">
      <dgm:prSet/>
      <dgm:spPr/>
      <dgm:t>
        <a:bodyPr/>
        <a:lstStyle/>
        <a:p>
          <a:endParaRPr lang="en-US"/>
        </a:p>
      </dgm:t>
    </dgm:pt>
    <dgm:pt modelId="{F8ADF405-B286-4641-AC8B-78635B801213}" type="sibTrans" cxnId="{3282BB4B-B7C3-4628-8C4B-A67CA9215F23}">
      <dgm:prSet/>
      <dgm:spPr/>
      <dgm:t>
        <a:bodyPr/>
        <a:lstStyle/>
        <a:p>
          <a:endParaRPr lang="en-US"/>
        </a:p>
      </dgm:t>
    </dgm:pt>
    <dgm:pt modelId="{52B6B08E-428E-40E6-9D14-0B63D03D590B}">
      <dgm:prSet/>
      <dgm:spPr/>
      <dgm:t>
        <a:bodyPr/>
        <a:lstStyle/>
        <a:p>
          <a:r>
            <a:rPr lang="en-US" dirty="0">
              <a:solidFill>
                <a:schemeClr val="bg1"/>
              </a:solidFill>
            </a:rPr>
            <a:t>6)add animation</a:t>
          </a:r>
        </a:p>
      </dgm:t>
    </dgm:pt>
    <dgm:pt modelId="{1DB68654-A774-44E2-B6A6-F23C4BAF6CBA}" type="parTrans" cxnId="{46DB4914-83A5-4327-8DBB-7CD7D1811609}">
      <dgm:prSet/>
      <dgm:spPr/>
      <dgm:t>
        <a:bodyPr/>
        <a:lstStyle/>
        <a:p>
          <a:endParaRPr lang="en-US"/>
        </a:p>
      </dgm:t>
    </dgm:pt>
    <dgm:pt modelId="{BB953A06-BB17-49CF-A54D-84DE68B3B41B}" type="sibTrans" cxnId="{46DB4914-83A5-4327-8DBB-7CD7D1811609}">
      <dgm:prSet/>
      <dgm:spPr/>
      <dgm:t>
        <a:bodyPr/>
        <a:lstStyle/>
        <a:p>
          <a:endParaRPr lang="en-US"/>
        </a:p>
      </dgm:t>
    </dgm:pt>
    <dgm:pt modelId="{CA6F5AF5-ACDC-43E4-B591-D86C9FC660A0}">
      <dgm:prSet/>
      <dgm:spPr/>
      <dgm:t>
        <a:bodyPr/>
        <a:lstStyle/>
        <a:p>
          <a:r>
            <a:rPr lang="en-US"/>
            <a:t>window.requestAnimationFrame(function name):- to add animation on ball and paddle,from here everything is controlled by javascript logics.</a:t>
          </a:r>
        </a:p>
      </dgm:t>
    </dgm:pt>
    <dgm:pt modelId="{5A6EBF9B-07F8-4975-B48E-F9C18F6841E5}" type="parTrans" cxnId="{E9F3A953-773D-4F62-A56D-B4F475B097D1}">
      <dgm:prSet/>
      <dgm:spPr/>
      <dgm:t>
        <a:bodyPr/>
        <a:lstStyle/>
        <a:p>
          <a:endParaRPr lang="en-US"/>
        </a:p>
      </dgm:t>
    </dgm:pt>
    <dgm:pt modelId="{26B86532-54F7-432B-B2EF-FB1B4E116354}" type="sibTrans" cxnId="{E9F3A953-773D-4F62-A56D-B4F475B097D1}">
      <dgm:prSet/>
      <dgm:spPr/>
      <dgm:t>
        <a:bodyPr/>
        <a:lstStyle/>
        <a:p>
          <a:endParaRPr lang="en-US"/>
        </a:p>
      </dgm:t>
    </dgm:pt>
    <dgm:pt modelId="{7C435BEE-B0D6-4DDA-9A60-5F402E5BFF05}">
      <dgm:prSet/>
      <dgm:spPr/>
      <dgm:t>
        <a:bodyPr/>
        <a:lstStyle/>
        <a:p>
          <a:r>
            <a:rPr lang="en-US" dirty="0">
              <a:solidFill>
                <a:schemeClr val="bg1"/>
              </a:solidFill>
            </a:rPr>
            <a:t>7)move paddle</a:t>
          </a:r>
        </a:p>
      </dgm:t>
    </dgm:pt>
    <dgm:pt modelId="{A8BA725E-A4B7-4552-8110-FC00332FA305}" type="parTrans" cxnId="{1351C86F-59D0-4B7F-886B-DF842A9CD416}">
      <dgm:prSet/>
      <dgm:spPr/>
      <dgm:t>
        <a:bodyPr/>
        <a:lstStyle/>
        <a:p>
          <a:endParaRPr lang="en-US"/>
        </a:p>
      </dgm:t>
    </dgm:pt>
    <dgm:pt modelId="{F875DCEB-3419-45B8-8B8F-ACEDC1212F6B}" type="sibTrans" cxnId="{1351C86F-59D0-4B7F-886B-DF842A9CD416}">
      <dgm:prSet/>
      <dgm:spPr/>
      <dgm:t>
        <a:bodyPr/>
        <a:lstStyle/>
        <a:p>
          <a:endParaRPr lang="en-US"/>
        </a:p>
      </dgm:t>
    </dgm:pt>
    <dgm:pt modelId="{0F65DBB9-5A2A-466F-8106-A832771B8A5B}">
      <dgm:prSet/>
      <dgm:spPr/>
      <dgm:t>
        <a:bodyPr/>
        <a:lstStyle/>
        <a:p>
          <a:r>
            <a:rPr lang="en-US"/>
            <a:t>To move the paddle we append the paddle.x value(position of paddle on x-axis)  to paddle.dx value(add speed and direction to paddle) </a:t>
          </a:r>
        </a:p>
      </dgm:t>
    </dgm:pt>
    <dgm:pt modelId="{A4E576B2-88F9-46BE-86A1-E51B05BBF850}" type="parTrans" cxnId="{D7621009-1233-41B5-96C0-B9BEF4455BEC}">
      <dgm:prSet/>
      <dgm:spPr/>
      <dgm:t>
        <a:bodyPr/>
        <a:lstStyle/>
        <a:p>
          <a:endParaRPr lang="en-US"/>
        </a:p>
      </dgm:t>
    </dgm:pt>
    <dgm:pt modelId="{98685CF5-E0F0-4084-B44E-10C8158BB4B8}" type="sibTrans" cxnId="{D7621009-1233-41B5-96C0-B9BEF4455BEC}">
      <dgm:prSet/>
      <dgm:spPr/>
      <dgm:t>
        <a:bodyPr/>
        <a:lstStyle/>
        <a:p>
          <a:endParaRPr lang="en-US"/>
        </a:p>
      </dgm:t>
    </dgm:pt>
    <dgm:pt modelId="{62D87C48-55A2-4D6D-A6F1-9040C3A2221A}">
      <dgm:prSet/>
      <dgm:spPr/>
      <dgm:t>
        <a:bodyPr/>
        <a:lstStyle/>
        <a:p>
          <a:r>
            <a:rPr lang="en-IN" b="0" i="0"/>
            <a:t>paddle.x += paddle.dx</a:t>
          </a:r>
          <a:endParaRPr lang="en-US"/>
        </a:p>
      </dgm:t>
    </dgm:pt>
    <dgm:pt modelId="{F0428330-BF9D-48D1-A0B3-1EA67F2581AA}" type="parTrans" cxnId="{F657A128-466E-42EC-9047-B2A3734A417B}">
      <dgm:prSet/>
      <dgm:spPr/>
      <dgm:t>
        <a:bodyPr/>
        <a:lstStyle/>
        <a:p>
          <a:endParaRPr lang="en-US"/>
        </a:p>
      </dgm:t>
    </dgm:pt>
    <dgm:pt modelId="{FF8B6B42-7E33-4FA3-8415-C06BAFB65C0E}" type="sibTrans" cxnId="{F657A128-466E-42EC-9047-B2A3734A417B}">
      <dgm:prSet/>
      <dgm:spPr/>
      <dgm:t>
        <a:bodyPr/>
        <a:lstStyle/>
        <a:p>
          <a:endParaRPr lang="en-US"/>
        </a:p>
      </dgm:t>
    </dgm:pt>
    <dgm:pt modelId="{99ADF23A-C540-45F3-BC68-2C33936C798B}">
      <dgm:prSet/>
      <dgm:spPr/>
      <dgm:t>
        <a:bodyPr/>
        <a:lstStyle/>
        <a:p>
          <a:r>
            <a:rPr lang="en-US"/>
            <a:t>For paddle to detect wall	</a:t>
          </a:r>
        </a:p>
      </dgm:t>
    </dgm:pt>
    <dgm:pt modelId="{926B4829-9D7F-4432-9282-475F8C42DC5A}" type="parTrans" cxnId="{7A01A514-F283-4656-AB7D-2EEE58764337}">
      <dgm:prSet/>
      <dgm:spPr/>
      <dgm:t>
        <a:bodyPr/>
        <a:lstStyle/>
        <a:p>
          <a:endParaRPr lang="en-US"/>
        </a:p>
      </dgm:t>
    </dgm:pt>
    <dgm:pt modelId="{24CAFDD2-3710-4455-986B-21574107CEC6}" type="sibTrans" cxnId="{7A01A514-F283-4656-AB7D-2EEE58764337}">
      <dgm:prSet/>
      <dgm:spPr/>
      <dgm:t>
        <a:bodyPr/>
        <a:lstStyle/>
        <a:p>
          <a:endParaRPr lang="en-US"/>
        </a:p>
      </dgm:t>
    </dgm:pt>
    <dgm:pt modelId="{3E6E4D93-C00E-4AEF-8B7C-F1492FE5A7BF}">
      <dgm:prSet/>
      <dgm:spPr/>
      <dgm:t>
        <a:bodyPr/>
        <a:lstStyle/>
        <a:p>
          <a:r>
            <a:rPr lang="en-US"/>
            <a:t>paddle.x + paddle.w &gt; canvas.width</a:t>
          </a:r>
        </a:p>
      </dgm:t>
    </dgm:pt>
    <dgm:pt modelId="{F02ED563-251B-4713-A019-98B508C53372}" type="parTrans" cxnId="{133C3E13-783B-44F7-87E9-33A37F6CB6C7}">
      <dgm:prSet/>
      <dgm:spPr/>
      <dgm:t>
        <a:bodyPr/>
        <a:lstStyle/>
        <a:p>
          <a:endParaRPr lang="en-US"/>
        </a:p>
      </dgm:t>
    </dgm:pt>
    <dgm:pt modelId="{CD256F59-BE01-447A-A79F-E3F3F8F2355E}" type="sibTrans" cxnId="{133C3E13-783B-44F7-87E9-33A37F6CB6C7}">
      <dgm:prSet/>
      <dgm:spPr/>
      <dgm:t>
        <a:bodyPr/>
        <a:lstStyle/>
        <a:p>
          <a:endParaRPr lang="en-US"/>
        </a:p>
      </dgm:t>
    </dgm:pt>
    <dgm:pt modelId="{292E27D3-C543-4CD5-BEFD-3D22B50FCFB4}" type="pres">
      <dgm:prSet presAssocID="{ECC7111C-D518-4B9A-A6BF-384CCABC320F}" presName="linear" presStyleCnt="0">
        <dgm:presLayoutVars>
          <dgm:dir/>
          <dgm:animLvl val="lvl"/>
          <dgm:resizeHandles val="exact"/>
        </dgm:presLayoutVars>
      </dgm:prSet>
      <dgm:spPr/>
    </dgm:pt>
    <dgm:pt modelId="{263C521E-E4AA-4299-A75B-085D84663104}" type="pres">
      <dgm:prSet presAssocID="{77F4C355-4DE4-45B7-9BCB-C1984C124ACE}" presName="parentLin" presStyleCnt="0"/>
      <dgm:spPr/>
    </dgm:pt>
    <dgm:pt modelId="{CFBC0A9C-E9DD-42BF-873F-282B61772A96}" type="pres">
      <dgm:prSet presAssocID="{77F4C355-4DE4-45B7-9BCB-C1984C124ACE}" presName="parentLeftMargin" presStyleLbl="node1" presStyleIdx="0" presStyleCnt="4"/>
      <dgm:spPr/>
    </dgm:pt>
    <dgm:pt modelId="{BADB6AD1-BCFA-44C4-A95C-AE012F317F4D}" type="pres">
      <dgm:prSet presAssocID="{77F4C355-4DE4-45B7-9BCB-C1984C124ACE}" presName="parentText" presStyleLbl="node1" presStyleIdx="0" presStyleCnt="4">
        <dgm:presLayoutVars>
          <dgm:chMax val="0"/>
          <dgm:bulletEnabled val="1"/>
        </dgm:presLayoutVars>
      </dgm:prSet>
      <dgm:spPr/>
    </dgm:pt>
    <dgm:pt modelId="{2E8E3625-246A-4F13-B8F7-CF04870001EC}" type="pres">
      <dgm:prSet presAssocID="{77F4C355-4DE4-45B7-9BCB-C1984C124ACE}" presName="negativeSpace" presStyleCnt="0"/>
      <dgm:spPr/>
    </dgm:pt>
    <dgm:pt modelId="{9FC961C6-0ED8-4C12-A097-E64E54B595C1}" type="pres">
      <dgm:prSet presAssocID="{77F4C355-4DE4-45B7-9BCB-C1984C124ACE}" presName="childText" presStyleLbl="conFgAcc1" presStyleIdx="0" presStyleCnt="4">
        <dgm:presLayoutVars>
          <dgm:bulletEnabled val="1"/>
        </dgm:presLayoutVars>
      </dgm:prSet>
      <dgm:spPr/>
    </dgm:pt>
    <dgm:pt modelId="{57274F99-14ED-47DF-B9C4-71E6F863B57D}" type="pres">
      <dgm:prSet presAssocID="{7717C556-6EB3-424D-9AF1-12FFFCCEC435}" presName="spaceBetweenRectangles" presStyleCnt="0"/>
      <dgm:spPr/>
    </dgm:pt>
    <dgm:pt modelId="{8577866F-6FBF-49DA-BA97-5170E1FFC1EE}" type="pres">
      <dgm:prSet presAssocID="{F6A79315-D7FB-43B7-9BD3-4FCBC0E4C16B}" presName="parentLin" presStyleCnt="0"/>
      <dgm:spPr/>
    </dgm:pt>
    <dgm:pt modelId="{E585F611-06D2-4EFD-98F9-77DF49B8D320}" type="pres">
      <dgm:prSet presAssocID="{F6A79315-D7FB-43B7-9BD3-4FCBC0E4C16B}" presName="parentLeftMargin" presStyleLbl="node1" presStyleIdx="0" presStyleCnt="4"/>
      <dgm:spPr/>
    </dgm:pt>
    <dgm:pt modelId="{63286AC1-8BB5-4463-A854-07000EB584ED}" type="pres">
      <dgm:prSet presAssocID="{F6A79315-D7FB-43B7-9BD3-4FCBC0E4C16B}" presName="parentText" presStyleLbl="node1" presStyleIdx="1" presStyleCnt="4">
        <dgm:presLayoutVars>
          <dgm:chMax val="0"/>
          <dgm:bulletEnabled val="1"/>
        </dgm:presLayoutVars>
      </dgm:prSet>
      <dgm:spPr/>
    </dgm:pt>
    <dgm:pt modelId="{DEDE279B-F7DD-4168-886F-E4B3CB8D0517}" type="pres">
      <dgm:prSet presAssocID="{F6A79315-D7FB-43B7-9BD3-4FCBC0E4C16B}" presName="negativeSpace" presStyleCnt="0"/>
      <dgm:spPr/>
    </dgm:pt>
    <dgm:pt modelId="{A19F8158-BD94-4192-A479-6BF3736DDDA1}" type="pres">
      <dgm:prSet presAssocID="{F6A79315-D7FB-43B7-9BD3-4FCBC0E4C16B}" presName="childText" presStyleLbl="conFgAcc1" presStyleIdx="1" presStyleCnt="4">
        <dgm:presLayoutVars>
          <dgm:bulletEnabled val="1"/>
        </dgm:presLayoutVars>
      </dgm:prSet>
      <dgm:spPr/>
    </dgm:pt>
    <dgm:pt modelId="{44EE5B4F-1D2F-4D31-A666-9963878DDF33}" type="pres">
      <dgm:prSet presAssocID="{FB7E9CD1-8903-4FC7-88E0-51B69EB1F885}" presName="spaceBetweenRectangles" presStyleCnt="0"/>
      <dgm:spPr/>
    </dgm:pt>
    <dgm:pt modelId="{4935C0A3-E48C-4AD3-8B4D-07A590CBA0EC}" type="pres">
      <dgm:prSet presAssocID="{52B6B08E-428E-40E6-9D14-0B63D03D590B}" presName="parentLin" presStyleCnt="0"/>
      <dgm:spPr/>
    </dgm:pt>
    <dgm:pt modelId="{92AB5B2A-04F2-4299-ADD1-337B0B3FE310}" type="pres">
      <dgm:prSet presAssocID="{52B6B08E-428E-40E6-9D14-0B63D03D590B}" presName="parentLeftMargin" presStyleLbl="node1" presStyleIdx="1" presStyleCnt="4"/>
      <dgm:spPr/>
    </dgm:pt>
    <dgm:pt modelId="{9B9A8430-6792-4CED-B813-B268DE6FFB63}" type="pres">
      <dgm:prSet presAssocID="{52B6B08E-428E-40E6-9D14-0B63D03D590B}" presName="parentText" presStyleLbl="node1" presStyleIdx="2" presStyleCnt="4">
        <dgm:presLayoutVars>
          <dgm:chMax val="0"/>
          <dgm:bulletEnabled val="1"/>
        </dgm:presLayoutVars>
      </dgm:prSet>
      <dgm:spPr/>
    </dgm:pt>
    <dgm:pt modelId="{2883BFAA-F5C2-46BE-B1D5-9AD66C98412D}" type="pres">
      <dgm:prSet presAssocID="{52B6B08E-428E-40E6-9D14-0B63D03D590B}" presName="negativeSpace" presStyleCnt="0"/>
      <dgm:spPr/>
    </dgm:pt>
    <dgm:pt modelId="{4CAEE703-B02B-4643-92ED-107AC7E0CB85}" type="pres">
      <dgm:prSet presAssocID="{52B6B08E-428E-40E6-9D14-0B63D03D590B}" presName="childText" presStyleLbl="conFgAcc1" presStyleIdx="2" presStyleCnt="4">
        <dgm:presLayoutVars>
          <dgm:bulletEnabled val="1"/>
        </dgm:presLayoutVars>
      </dgm:prSet>
      <dgm:spPr/>
    </dgm:pt>
    <dgm:pt modelId="{719C3CDF-4324-42C6-A20C-DF305BE1578A}" type="pres">
      <dgm:prSet presAssocID="{BB953A06-BB17-49CF-A54D-84DE68B3B41B}" presName="spaceBetweenRectangles" presStyleCnt="0"/>
      <dgm:spPr/>
    </dgm:pt>
    <dgm:pt modelId="{1A513A3C-E2C8-4619-A154-8B6DEB9CC530}" type="pres">
      <dgm:prSet presAssocID="{7C435BEE-B0D6-4DDA-9A60-5F402E5BFF05}" presName="parentLin" presStyleCnt="0"/>
      <dgm:spPr/>
    </dgm:pt>
    <dgm:pt modelId="{00DF3773-147F-4887-B80A-12C6B92B1B94}" type="pres">
      <dgm:prSet presAssocID="{7C435BEE-B0D6-4DDA-9A60-5F402E5BFF05}" presName="parentLeftMargin" presStyleLbl="node1" presStyleIdx="2" presStyleCnt="4"/>
      <dgm:spPr/>
    </dgm:pt>
    <dgm:pt modelId="{68A09A80-9446-4F07-B190-FAB8C8093983}" type="pres">
      <dgm:prSet presAssocID="{7C435BEE-B0D6-4DDA-9A60-5F402E5BFF05}" presName="parentText" presStyleLbl="node1" presStyleIdx="3" presStyleCnt="4">
        <dgm:presLayoutVars>
          <dgm:chMax val="0"/>
          <dgm:bulletEnabled val="1"/>
        </dgm:presLayoutVars>
      </dgm:prSet>
      <dgm:spPr/>
    </dgm:pt>
    <dgm:pt modelId="{94B2D163-73B2-450F-A3B6-8174824D281D}" type="pres">
      <dgm:prSet presAssocID="{7C435BEE-B0D6-4DDA-9A60-5F402E5BFF05}" presName="negativeSpace" presStyleCnt="0"/>
      <dgm:spPr/>
    </dgm:pt>
    <dgm:pt modelId="{C8238577-4D21-49B5-8CE9-34D02E2C00CD}" type="pres">
      <dgm:prSet presAssocID="{7C435BEE-B0D6-4DDA-9A60-5F402E5BFF05}" presName="childText" presStyleLbl="conFgAcc1" presStyleIdx="3" presStyleCnt="4">
        <dgm:presLayoutVars>
          <dgm:bulletEnabled val="1"/>
        </dgm:presLayoutVars>
      </dgm:prSet>
      <dgm:spPr/>
    </dgm:pt>
  </dgm:ptLst>
  <dgm:cxnLst>
    <dgm:cxn modelId="{A261DA06-5B20-466C-9AFE-1A2D17C81C87}" type="presOf" srcId="{0F65DBB9-5A2A-466F-8106-A832771B8A5B}" destId="{C8238577-4D21-49B5-8CE9-34D02E2C00CD}" srcOrd="0" destOrd="0" presId="urn:microsoft.com/office/officeart/2005/8/layout/list1"/>
    <dgm:cxn modelId="{D7621009-1233-41B5-96C0-B9BEF4455BEC}" srcId="{7C435BEE-B0D6-4DDA-9A60-5F402E5BFF05}" destId="{0F65DBB9-5A2A-466F-8106-A832771B8A5B}" srcOrd="0" destOrd="0" parTransId="{A4E576B2-88F9-46BE-86A1-E51B05BBF850}" sibTransId="{98685CF5-E0F0-4084-B44E-10C8158BB4B8}"/>
    <dgm:cxn modelId="{133C3E13-783B-44F7-87E9-33A37F6CB6C7}" srcId="{99ADF23A-C540-45F3-BC68-2C33936C798B}" destId="{3E6E4D93-C00E-4AEF-8B7C-F1492FE5A7BF}" srcOrd="0" destOrd="0" parTransId="{F02ED563-251B-4713-A019-98B508C53372}" sibTransId="{CD256F59-BE01-447A-A79F-E3F3F8F2355E}"/>
    <dgm:cxn modelId="{46DB4914-83A5-4327-8DBB-7CD7D1811609}" srcId="{ECC7111C-D518-4B9A-A6BF-384CCABC320F}" destId="{52B6B08E-428E-40E6-9D14-0B63D03D590B}" srcOrd="2" destOrd="0" parTransId="{1DB68654-A774-44E2-B6A6-F23C4BAF6CBA}" sibTransId="{BB953A06-BB17-49CF-A54D-84DE68B3B41B}"/>
    <dgm:cxn modelId="{7A01A514-F283-4656-AB7D-2EEE58764337}" srcId="{7C435BEE-B0D6-4DDA-9A60-5F402E5BFF05}" destId="{99ADF23A-C540-45F3-BC68-2C33936C798B}" srcOrd="1" destOrd="0" parTransId="{926B4829-9D7F-4432-9282-475F8C42DC5A}" sibTransId="{24CAFDD2-3710-4455-986B-21574107CEC6}"/>
    <dgm:cxn modelId="{35E02218-E9E6-4818-BCF9-1A1DF7F8E117}" srcId="{77F4C355-4DE4-45B7-9BCB-C1984C124ACE}" destId="{FA344215-7B06-465C-92BB-C62BC0C65590}" srcOrd="6" destOrd="0" parTransId="{D4EF90B2-D3FE-4D0A-9D78-2AB4454FE541}" sibTransId="{9460A01C-9529-4ADC-8589-3CDE6C58620F}"/>
    <dgm:cxn modelId="{50802019-FF25-490B-BC49-7C9058576AF3}" type="presOf" srcId="{F6A79315-D7FB-43B7-9BD3-4FCBC0E4C16B}" destId="{E585F611-06D2-4EFD-98F9-77DF49B8D320}" srcOrd="0" destOrd="0" presId="urn:microsoft.com/office/officeart/2005/8/layout/list1"/>
    <dgm:cxn modelId="{562EEB24-1277-438D-A64A-23A6A71C8ED7}" type="presOf" srcId="{77F4C355-4DE4-45B7-9BCB-C1984C124ACE}" destId="{CFBC0A9C-E9DD-42BF-873F-282B61772A96}" srcOrd="0" destOrd="0" presId="urn:microsoft.com/office/officeart/2005/8/layout/list1"/>
    <dgm:cxn modelId="{F657A128-466E-42EC-9047-B2A3734A417B}" srcId="{0F65DBB9-5A2A-466F-8106-A832771B8A5B}" destId="{62D87C48-55A2-4D6D-A6F1-9040C3A2221A}" srcOrd="0" destOrd="0" parTransId="{F0428330-BF9D-48D1-A0B3-1EA67F2581AA}" sibTransId="{FF8B6B42-7E33-4FA3-8415-C06BAFB65C0E}"/>
    <dgm:cxn modelId="{9987DB35-95D8-4C6B-9F4B-3174509DB99E}" srcId="{ECC7111C-D518-4B9A-A6BF-384CCABC320F}" destId="{F6A79315-D7FB-43B7-9BD3-4FCBC0E4C16B}" srcOrd="1" destOrd="0" parTransId="{D24E25BF-048B-4275-A00B-55DE8796DB53}" sibTransId="{FB7E9CD1-8903-4FC7-88E0-51B69EB1F885}"/>
    <dgm:cxn modelId="{63480C38-34D9-4DDA-A41A-EF88870C5219}" type="presOf" srcId="{66E4EFBF-AC02-43D8-9F8B-98AA161E436A}" destId="{9FC961C6-0ED8-4C12-A097-E64E54B595C1}" srcOrd="0" destOrd="2" presId="urn:microsoft.com/office/officeart/2005/8/layout/list1"/>
    <dgm:cxn modelId="{0758F25D-26B2-40B0-BC23-086B6D0721BA}" srcId="{ECC7111C-D518-4B9A-A6BF-384CCABC320F}" destId="{77F4C355-4DE4-45B7-9BCB-C1984C124ACE}" srcOrd="0" destOrd="0" parTransId="{ED5D29AB-A384-40B8-87C0-1432FDEAE380}" sibTransId="{7717C556-6EB3-424D-9AF1-12FFFCCEC435}"/>
    <dgm:cxn modelId="{F4280160-8D10-40E7-993C-92B91EC40857}" type="presOf" srcId="{52B6B08E-428E-40E6-9D14-0B63D03D590B}" destId="{92AB5B2A-04F2-4299-ADD1-337B0B3FE310}" srcOrd="0" destOrd="0" presId="urn:microsoft.com/office/officeart/2005/8/layout/list1"/>
    <dgm:cxn modelId="{BC55806A-A001-43DF-8DE1-76095881F9A7}" type="presOf" srcId="{3E6E4D93-C00E-4AEF-8B7C-F1492FE5A7BF}" destId="{C8238577-4D21-49B5-8CE9-34D02E2C00CD}" srcOrd="0" destOrd="3" presId="urn:microsoft.com/office/officeart/2005/8/layout/list1"/>
    <dgm:cxn modelId="{3282BB4B-B7C3-4628-8C4B-A67CA9215F23}" srcId="{F6A79315-D7FB-43B7-9BD3-4FCBC0E4C16B}" destId="{4E2A232C-0954-4E52-9DD5-0BC971FD6990}" srcOrd="1" destOrd="0" parTransId="{F9AD6046-3CC7-4D10-A293-CEA73FD1AF7A}" sibTransId="{F8ADF405-B286-4641-AC8B-78635B801213}"/>
    <dgm:cxn modelId="{8807A66C-2321-4F74-B60B-B39ADA24D9D7}" type="presOf" srcId="{FA344215-7B06-465C-92BB-C62BC0C65590}" destId="{9FC961C6-0ED8-4C12-A097-E64E54B595C1}" srcOrd="0" destOrd="6" presId="urn:microsoft.com/office/officeart/2005/8/layout/list1"/>
    <dgm:cxn modelId="{111BAA4D-EB4B-428F-B56E-23B6E596E717}" type="presOf" srcId="{ECC7111C-D518-4B9A-A6BF-384CCABC320F}" destId="{292E27D3-C543-4CD5-BEFD-3D22B50FCFB4}" srcOrd="0" destOrd="0" presId="urn:microsoft.com/office/officeart/2005/8/layout/list1"/>
    <dgm:cxn modelId="{1351C86F-59D0-4B7F-886B-DF842A9CD416}" srcId="{ECC7111C-D518-4B9A-A6BF-384CCABC320F}" destId="{7C435BEE-B0D6-4DDA-9A60-5F402E5BFF05}" srcOrd="3" destOrd="0" parTransId="{A8BA725E-A4B7-4552-8110-FC00332FA305}" sibTransId="{F875DCEB-3419-45B8-8B8F-ACEDC1212F6B}"/>
    <dgm:cxn modelId="{3FC2D171-5551-41E3-9709-BCC4E5E8EED4}" srcId="{77F4C355-4DE4-45B7-9BCB-C1984C124ACE}" destId="{3E5815A2-83CD-4771-9A43-FFF2736355C9}" srcOrd="1" destOrd="0" parTransId="{950C038F-E59E-410F-B9EF-89DD1C2087B5}" sibTransId="{2BCFEA51-E4F9-4476-988B-BF88F725D8F4}"/>
    <dgm:cxn modelId="{E9F3A953-773D-4F62-A56D-B4F475B097D1}" srcId="{52B6B08E-428E-40E6-9D14-0B63D03D590B}" destId="{CA6F5AF5-ACDC-43E4-B591-D86C9FC660A0}" srcOrd="0" destOrd="0" parTransId="{5A6EBF9B-07F8-4975-B48E-F9C18F6841E5}" sibTransId="{26B86532-54F7-432B-B2EF-FB1B4E116354}"/>
    <dgm:cxn modelId="{DBC09B7F-79D9-46B4-9903-A6FDB320C428}" type="presOf" srcId="{7C435BEE-B0D6-4DDA-9A60-5F402E5BFF05}" destId="{68A09A80-9446-4F07-B190-FAB8C8093983}" srcOrd="1" destOrd="0" presId="urn:microsoft.com/office/officeart/2005/8/layout/list1"/>
    <dgm:cxn modelId="{C75EC681-9420-4770-A320-314737EC1904}" srcId="{77F4C355-4DE4-45B7-9BCB-C1984C124ACE}" destId="{FD923F77-EE4A-4F48-970B-0BCBDF6959DD}" srcOrd="0" destOrd="0" parTransId="{470692C2-22E0-4D42-A281-FF2AFBEF73E4}" sibTransId="{3660CAF4-5152-49C6-8DD7-13FAF5D1A9B0}"/>
    <dgm:cxn modelId="{9337CB8E-0FBA-4DA4-903E-67F722EB8918}" type="presOf" srcId="{FD923F77-EE4A-4F48-970B-0BCBDF6959DD}" destId="{9FC961C6-0ED8-4C12-A097-E64E54B595C1}" srcOrd="0" destOrd="0" presId="urn:microsoft.com/office/officeart/2005/8/layout/list1"/>
    <dgm:cxn modelId="{8A832D97-6DA1-4C50-9A1D-55B7E3E156D2}" type="presOf" srcId="{62D87C48-55A2-4D6D-A6F1-9040C3A2221A}" destId="{C8238577-4D21-49B5-8CE9-34D02E2C00CD}" srcOrd="0" destOrd="1" presId="urn:microsoft.com/office/officeart/2005/8/layout/list1"/>
    <dgm:cxn modelId="{CAFFBF9A-36E4-4A07-9EA7-D22A3D016907}" srcId="{77F4C355-4DE4-45B7-9BCB-C1984C124ACE}" destId="{E465E06D-C1D3-441D-A84E-B42A3AC251D5}" srcOrd="5" destOrd="0" parTransId="{4FA41A68-767D-431A-9927-76C6809AD410}" sibTransId="{ADA50C25-9F77-4CD4-BB4C-B062F04E9007}"/>
    <dgm:cxn modelId="{8D140BA4-DA24-4640-A3E2-E627F6204E26}" srcId="{77F4C355-4DE4-45B7-9BCB-C1984C124ACE}" destId="{8049F96F-ED65-4176-B1E7-E27E48DCDA94}" srcOrd="7" destOrd="0" parTransId="{8409366B-7DEC-453E-9801-F3745872655C}" sibTransId="{6ED59D02-96B0-4DB5-8022-0313743F5FE6}"/>
    <dgm:cxn modelId="{9D8245A4-B47B-4BD3-9385-46A48DC2DE7A}" type="presOf" srcId="{A5F597CC-0B4E-4CB6-BC67-B3AFACDECA03}" destId="{9FC961C6-0ED8-4C12-A097-E64E54B595C1}" srcOrd="0" destOrd="4" presId="urn:microsoft.com/office/officeart/2005/8/layout/list1"/>
    <dgm:cxn modelId="{D157DFAD-DEA5-403B-A262-DCDAE6B63F3D}" type="presOf" srcId="{CA6F5AF5-ACDC-43E4-B591-D86C9FC660A0}" destId="{4CAEE703-B02B-4643-92ED-107AC7E0CB85}" srcOrd="0" destOrd="0" presId="urn:microsoft.com/office/officeart/2005/8/layout/list1"/>
    <dgm:cxn modelId="{1A365AB2-9F53-460B-8181-559329CFF64A}" type="presOf" srcId="{52B6B08E-428E-40E6-9D14-0B63D03D590B}" destId="{9B9A8430-6792-4CED-B813-B268DE6FFB63}" srcOrd="1" destOrd="0" presId="urn:microsoft.com/office/officeart/2005/8/layout/list1"/>
    <dgm:cxn modelId="{696DD3B8-2FCD-4932-8FB3-637401FF900C}" type="presOf" srcId="{E465E06D-C1D3-441D-A84E-B42A3AC251D5}" destId="{9FC961C6-0ED8-4C12-A097-E64E54B595C1}" srcOrd="0" destOrd="5" presId="urn:microsoft.com/office/officeart/2005/8/layout/list1"/>
    <dgm:cxn modelId="{DA99F0BA-9875-490F-B230-B9A40DB7CB23}" srcId="{F6A79315-D7FB-43B7-9BD3-4FCBC0E4C16B}" destId="{0E9D919C-7E1F-41BB-AB2B-24DEF4AFB79D}" srcOrd="0" destOrd="0" parTransId="{3BAB7E71-692D-472D-B7E1-AD7A5EFE11BF}" sibTransId="{C729364D-CE88-4193-831F-7C272EC2D025}"/>
    <dgm:cxn modelId="{6C4AEFBF-F448-4E8B-8F25-C91E1DE8B350}" type="presOf" srcId="{7C435BEE-B0D6-4DDA-9A60-5F402E5BFF05}" destId="{00DF3773-147F-4887-B80A-12C6B92B1B94}" srcOrd="0" destOrd="0" presId="urn:microsoft.com/office/officeart/2005/8/layout/list1"/>
    <dgm:cxn modelId="{22F95AC2-79C5-4D95-B0E8-5EC26AB589A2}" type="presOf" srcId="{8049F96F-ED65-4176-B1E7-E27E48DCDA94}" destId="{9FC961C6-0ED8-4C12-A097-E64E54B595C1}" srcOrd="0" destOrd="7" presId="urn:microsoft.com/office/officeart/2005/8/layout/list1"/>
    <dgm:cxn modelId="{212EC2CD-C99B-4499-A624-E93BF89481EC}" srcId="{77F4C355-4DE4-45B7-9BCB-C1984C124ACE}" destId="{4FD163B3-B48A-4932-BA41-63760FBF548D}" srcOrd="3" destOrd="0" parTransId="{C7ACEF3C-060F-46B2-A0C7-050728A2E7CF}" sibTransId="{4EC99B16-7D9E-4267-ABBF-67CD5BC9F93F}"/>
    <dgm:cxn modelId="{3D4834D3-91B9-421A-8ED0-82A3EB8E9721}" type="presOf" srcId="{4FD163B3-B48A-4932-BA41-63760FBF548D}" destId="{9FC961C6-0ED8-4C12-A097-E64E54B595C1}" srcOrd="0" destOrd="3" presId="urn:microsoft.com/office/officeart/2005/8/layout/list1"/>
    <dgm:cxn modelId="{12F4E6DB-FC3D-42E7-9DB0-89EA89D00E84}" srcId="{77F4C355-4DE4-45B7-9BCB-C1984C124ACE}" destId="{A5F597CC-0B4E-4CB6-BC67-B3AFACDECA03}" srcOrd="4" destOrd="0" parTransId="{170AB002-BD95-446F-9144-8C90D87A5A94}" sibTransId="{3D789973-0E1D-47FF-931C-2223B2E0D95F}"/>
    <dgm:cxn modelId="{AFBFEDDF-2539-4A76-BE66-09068381825E}" type="presOf" srcId="{0E9D919C-7E1F-41BB-AB2B-24DEF4AFB79D}" destId="{A19F8158-BD94-4192-A479-6BF3736DDDA1}" srcOrd="0" destOrd="0" presId="urn:microsoft.com/office/officeart/2005/8/layout/list1"/>
    <dgm:cxn modelId="{D94AB7E0-C21D-4B8C-8D81-F3641FFE4147}" type="presOf" srcId="{4E2A232C-0954-4E52-9DD5-0BC971FD6990}" destId="{A19F8158-BD94-4192-A479-6BF3736DDDA1}" srcOrd="0" destOrd="1" presId="urn:microsoft.com/office/officeart/2005/8/layout/list1"/>
    <dgm:cxn modelId="{898D78E9-E284-4692-9384-BE7F85990C46}" type="presOf" srcId="{77F4C355-4DE4-45B7-9BCB-C1984C124ACE}" destId="{BADB6AD1-BCFA-44C4-A95C-AE012F317F4D}" srcOrd="1" destOrd="0" presId="urn:microsoft.com/office/officeart/2005/8/layout/list1"/>
    <dgm:cxn modelId="{1FF5B7E9-0CA1-4B92-94A6-4C2BF290DEBF}" type="presOf" srcId="{99ADF23A-C540-45F3-BC68-2C33936C798B}" destId="{C8238577-4D21-49B5-8CE9-34D02E2C00CD}" srcOrd="0" destOrd="2" presId="urn:microsoft.com/office/officeart/2005/8/layout/list1"/>
    <dgm:cxn modelId="{D19AC6E9-77EE-4CBA-A7A3-00501B77316F}" type="presOf" srcId="{3E5815A2-83CD-4771-9A43-FFF2736355C9}" destId="{9FC961C6-0ED8-4C12-A097-E64E54B595C1}" srcOrd="0" destOrd="1" presId="urn:microsoft.com/office/officeart/2005/8/layout/list1"/>
    <dgm:cxn modelId="{E2F416FD-6B54-4AAF-9DDF-99329A5D5282}" srcId="{77F4C355-4DE4-45B7-9BCB-C1984C124ACE}" destId="{66E4EFBF-AC02-43D8-9F8B-98AA161E436A}" srcOrd="2" destOrd="0" parTransId="{7034CD7D-D17A-4D44-8460-78BAA8C8F36B}" sibTransId="{938CC6D0-D047-47C4-BC9C-44EA31DD24DE}"/>
    <dgm:cxn modelId="{128522FD-44FF-43E7-94DB-926328F98AF0}" type="presOf" srcId="{F6A79315-D7FB-43B7-9BD3-4FCBC0E4C16B}" destId="{63286AC1-8BB5-4463-A854-07000EB584ED}" srcOrd="1" destOrd="0" presId="urn:microsoft.com/office/officeart/2005/8/layout/list1"/>
    <dgm:cxn modelId="{FF48FA29-896A-41E9-943D-F5E9993F2F15}" type="presParOf" srcId="{292E27D3-C543-4CD5-BEFD-3D22B50FCFB4}" destId="{263C521E-E4AA-4299-A75B-085D84663104}" srcOrd="0" destOrd="0" presId="urn:microsoft.com/office/officeart/2005/8/layout/list1"/>
    <dgm:cxn modelId="{69F48E5F-2BBF-4800-8721-2853509D603E}" type="presParOf" srcId="{263C521E-E4AA-4299-A75B-085D84663104}" destId="{CFBC0A9C-E9DD-42BF-873F-282B61772A96}" srcOrd="0" destOrd="0" presId="urn:microsoft.com/office/officeart/2005/8/layout/list1"/>
    <dgm:cxn modelId="{DE63D385-10B1-4308-962B-1547036D0B34}" type="presParOf" srcId="{263C521E-E4AA-4299-A75B-085D84663104}" destId="{BADB6AD1-BCFA-44C4-A95C-AE012F317F4D}" srcOrd="1" destOrd="0" presId="urn:microsoft.com/office/officeart/2005/8/layout/list1"/>
    <dgm:cxn modelId="{BBDA24EB-5EFD-4D68-A2B7-25B43E568FD4}" type="presParOf" srcId="{292E27D3-C543-4CD5-BEFD-3D22B50FCFB4}" destId="{2E8E3625-246A-4F13-B8F7-CF04870001EC}" srcOrd="1" destOrd="0" presId="urn:microsoft.com/office/officeart/2005/8/layout/list1"/>
    <dgm:cxn modelId="{0FC0EAAD-523A-4B8C-B9F6-A05BB1C37B0E}" type="presParOf" srcId="{292E27D3-C543-4CD5-BEFD-3D22B50FCFB4}" destId="{9FC961C6-0ED8-4C12-A097-E64E54B595C1}" srcOrd="2" destOrd="0" presId="urn:microsoft.com/office/officeart/2005/8/layout/list1"/>
    <dgm:cxn modelId="{31F6B68F-9CBC-4C21-A1A0-B3FB9F50461B}" type="presParOf" srcId="{292E27D3-C543-4CD5-BEFD-3D22B50FCFB4}" destId="{57274F99-14ED-47DF-B9C4-71E6F863B57D}" srcOrd="3" destOrd="0" presId="urn:microsoft.com/office/officeart/2005/8/layout/list1"/>
    <dgm:cxn modelId="{43F52425-A150-4603-83B5-A8CB4F2A5E0C}" type="presParOf" srcId="{292E27D3-C543-4CD5-BEFD-3D22B50FCFB4}" destId="{8577866F-6FBF-49DA-BA97-5170E1FFC1EE}" srcOrd="4" destOrd="0" presId="urn:microsoft.com/office/officeart/2005/8/layout/list1"/>
    <dgm:cxn modelId="{2410D431-AA1D-468D-A7C0-66F8E0A78F59}" type="presParOf" srcId="{8577866F-6FBF-49DA-BA97-5170E1FFC1EE}" destId="{E585F611-06D2-4EFD-98F9-77DF49B8D320}" srcOrd="0" destOrd="0" presId="urn:microsoft.com/office/officeart/2005/8/layout/list1"/>
    <dgm:cxn modelId="{EB5AA32F-CF4E-4071-A5AC-BEC87DED82B0}" type="presParOf" srcId="{8577866F-6FBF-49DA-BA97-5170E1FFC1EE}" destId="{63286AC1-8BB5-4463-A854-07000EB584ED}" srcOrd="1" destOrd="0" presId="urn:microsoft.com/office/officeart/2005/8/layout/list1"/>
    <dgm:cxn modelId="{B67CF90C-03A4-443A-B124-E2C5FBA67D6A}" type="presParOf" srcId="{292E27D3-C543-4CD5-BEFD-3D22B50FCFB4}" destId="{DEDE279B-F7DD-4168-886F-E4B3CB8D0517}" srcOrd="5" destOrd="0" presId="urn:microsoft.com/office/officeart/2005/8/layout/list1"/>
    <dgm:cxn modelId="{80CA9AC1-D112-4713-A1A6-BCACAB259A44}" type="presParOf" srcId="{292E27D3-C543-4CD5-BEFD-3D22B50FCFB4}" destId="{A19F8158-BD94-4192-A479-6BF3736DDDA1}" srcOrd="6" destOrd="0" presId="urn:microsoft.com/office/officeart/2005/8/layout/list1"/>
    <dgm:cxn modelId="{187F81BF-39F7-4918-9F79-D1F7765D9F03}" type="presParOf" srcId="{292E27D3-C543-4CD5-BEFD-3D22B50FCFB4}" destId="{44EE5B4F-1D2F-4D31-A666-9963878DDF33}" srcOrd="7" destOrd="0" presId="urn:microsoft.com/office/officeart/2005/8/layout/list1"/>
    <dgm:cxn modelId="{86842436-5810-45C5-A459-23367A86BBAD}" type="presParOf" srcId="{292E27D3-C543-4CD5-BEFD-3D22B50FCFB4}" destId="{4935C0A3-E48C-4AD3-8B4D-07A590CBA0EC}" srcOrd="8" destOrd="0" presId="urn:microsoft.com/office/officeart/2005/8/layout/list1"/>
    <dgm:cxn modelId="{13DF96CD-90B7-4467-A713-23AEC993BAF2}" type="presParOf" srcId="{4935C0A3-E48C-4AD3-8B4D-07A590CBA0EC}" destId="{92AB5B2A-04F2-4299-ADD1-337B0B3FE310}" srcOrd="0" destOrd="0" presId="urn:microsoft.com/office/officeart/2005/8/layout/list1"/>
    <dgm:cxn modelId="{149F23ED-883B-4EAC-A2D3-36E672019D0C}" type="presParOf" srcId="{4935C0A3-E48C-4AD3-8B4D-07A590CBA0EC}" destId="{9B9A8430-6792-4CED-B813-B268DE6FFB63}" srcOrd="1" destOrd="0" presId="urn:microsoft.com/office/officeart/2005/8/layout/list1"/>
    <dgm:cxn modelId="{7ED8DFDC-D28C-4D49-BFA8-E09B3E55EE5B}" type="presParOf" srcId="{292E27D3-C543-4CD5-BEFD-3D22B50FCFB4}" destId="{2883BFAA-F5C2-46BE-B1D5-9AD66C98412D}" srcOrd="9" destOrd="0" presId="urn:microsoft.com/office/officeart/2005/8/layout/list1"/>
    <dgm:cxn modelId="{F9A536BD-6E37-4862-BD15-240D2426238A}" type="presParOf" srcId="{292E27D3-C543-4CD5-BEFD-3D22B50FCFB4}" destId="{4CAEE703-B02B-4643-92ED-107AC7E0CB85}" srcOrd="10" destOrd="0" presId="urn:microsoft.com/office/officeart/2005/8/layout/list1"/>
    <dgm:cxn modelId="{4C8A36F4-0568-46D4-BAAA-45C23E68C34C}" type="presParOf" srcId="{292E27D3-C543-4CD5-BEFD-3D22B50FCFB4}" destId="{719C3CDF-4324-42C6-A20C-DF305BE1578A}" srcOrd="11" destOrd="0" presId="urn:microsoft.com/office/officeart/2005/8/layout/list1"/>
    <dgm:cxn modelId="{830C88F4-7D7C-45BD-B2CD-4A100DE8D24F}" type="presParOf" srcId="{292E27D3-C543-4CD5-BEFD-3D22B50FCFB4}" destId="{1A513A3C-E2C8-4619-A154-8B6DEB9CC530}" srcOrd="12" destOrd="0" presId="urn:microsoft.com/office/officeart/2005/8/layout/list1"/>
    <dgm:cxn modelId="{FCEB082E-85A1-418C-AC0F-43FEBEA457B8}" type="presParOf" srcId="{1A513A3C-E2C8-4619-A154-8B6DEB9CC530}" destId="{00DF3773-147F-4887-B80A-12C6B92B1B94}" srcOrd="0" destOrd="0" presId="urn:microsoft.com/office/officeart/2005/8/layout/list1"/>
    <dgm:cxn modelId="{19DEDAF2-7C0A-4548-BD93-40B140698A6F}" type="presParOf" srcId="{1A513A3C-E2C8-4619-A154-8B6DEB9CC530}" destId="{68A09A80-9446-4F07-B190-FAB8C8093983}" srcOrd="1" destOrd="0" presId="urn:microsoft.com/office/officeart/2005/8/layout/list1"/>
    <dgm:cxn modelId="{7EE4E05F-BB08-44D5-8424-B474C6726C55}" type="presParOf" srcId="{292E27D3-C543-4CD5-BEFD-3D22B50FCFB4}" destId="{94B2D163-73B2-450F-A3B6-8174824D281D}" srcOrd="13" destOrd="0" presId="urn:microsoft.com/office/officeart/2005/8/layout/list1"/>
    <dgm:cxn modelId="{A4DB9C46-A052-4E85-9DD6-6D70AB498D5D}" type="presParOf" srcId="{292E27D3-C543-4CD5-BEFD-3D22B50FCFB4}" destId="{C8238577-4D21-49B5-8CE9-34D02E2C00C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C7111C-D518-4B9A-A6BF-384CCABC320F}"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77F4C355-4DE4-45B7-9BCB-C1984C124ACE}">
      <dgm:prSet/>
      <dgm:spPr/>
      <dgm:t>
        <a:bodyPr/>
        <a:lstStyle/>
        <a:p>
          <a:r>
            <a:rPr lang="en-US" b="0" i="0" dirty="0">
              <a:solidFill>
                <a:schemeClr val="bg1"/>
              </a:solidFill>
            </a:rPr>
            <a:t>8)keyboard event handlers to move paddle</a:t>
          </a:r>
          <a:endParaRPr lang="en-US" dirty="0">
            <a:solidFill>
              <a:schemeClr val="bg1"/>
            </a:solidFill>
          </a:endParaRPr>
        </a:p>
      </dgm:t>
    </dgm:pt>
    <dgm:pt modelId="{ED5D29AB-A384-40B8-87C0-1432FDEAE380}" type="parTrans" cxnId="{0758F25D-26B2-40B0-BC23-086B6D0721BA}">
      <dgm:prSet/>
      <dgm:spPr/>
      <dgm:t>
        <a:bodyPr/>
        <a:lstStyle/>
        <a:p>
          <a:endParaRPr lang="en-US"/>
        </a:p>
      </dgm:t>
    </dgm:pt>
    <dgm:pt modelId="{7717C556-6EB3-424D-9AF1-12FFFCCEC435}" type="sibTrans" cxnId="{0758F25D-26B2-40B0-BC23-086B6D0721BA}">
      <dgm:prSet/>
      <dgm:spPr/>
      <dgm:t>
        <a:bodyPr/>
        <a:lstStyle/>
        <a:p>
          <a:endParaRPr lang="en-US"/>
        </a:p>
      </dgm:t>
    </dgm:pt>
    <dgm:pt modelId="{FD923F77-EE4A-4F48-970B-0BCBDF6959DD}">
      <dgm:prSet/>
      <dgm:spPr/>
      <dgm:t>
        <a:bodyPr/>
        <a:lstStyle/>
        <a:p>
          <a:r>
            <a:rPr lang="en-US" dirty="0" err="1"/>
            <a:t>document.addEventListener</a:t>
          </a:r>
          <a:r>
            <a:rPr lang="en-US" dirty="0"/>
            <a:t>(key, function name):- add event listener to give </a:t>
          </a:r>
          <a:r>
            <a:rPr lang="en-US" dirty="0" err="1"/>
            <a:t>conrol</a:t>
          </a:r>
          <a:r>
            <a:rPr lang="en-US" dirty="0"/>
            <a:t> to keyboard keys.</a:t>
          </a:r>
        </a:p>
      </dgm:t>
    </dgm:pt>
    <dgm:pt modelId="{470692C2-22E0-4D42-A281-FF2AFBEF73E4}" type="parTrans" cxnId="{C75EC681-9420-4770-A320-314737EC1904}">
      <dgm:prSet/>
      <dgm:spPr/>
      <dgm:t>
        <a:bodyPr/>
        <a:lstStyle/>
        <a:p>
          <a:endParaRPr lang="en-US"/>
        </a:p>
      </dgm:t>
    </dgm:pt>
    <dgm:pt modelId="{3660CAF4-5152-49C6-8DD7-13FAF5D1A9B0}" type="sibTrans" cxnId="{C75EC681-9420-4770-A320-314737EC1904}">
      <dgm:prSet/>
      <dgm:spPr/>
      <dgm:t>
        <a:bodyPr/>
        <a:lstStyle/>
        <a:p>
          <a:endParaRPr lang="en-US"/>
        </a:p>
      </dgm:t>
    </dgm:pt>
    <dgm:pt modelId="{F6A79315-D7FB-43B7-9BD3-4FCBC0E4C16B}">
      <dgm:prSet/>
      <dgm:spPr/>
      <dgm:t>
        <a:bodyPr/>
        <a:lstStyle/>
        <a:p>
          <a:r>
            <a:rPr lang="en-IN" b="0" i="0" dirty="0">
              <a:solidFill>
                <a:schemeClr val="bg1"/>
              </a:solidFill>
            </a:rPr>
            <a:t>9)move ball</a:t>
          </a:r>
          <a:endParaRPr lang="en-US" dirty="0">
            <a:solidFill>
              <a:schemeClr val="bg1"/>
            </a:solidFill>
          </a:endParaRPr>
        </a:p>
      </dgm:t>
    </dgm:pt>
    <dgm:pt modelId="{D24E25BF-048B-4275-A00B-55DE8796DB53}" type="parTrans" cxnId="{9987DB35-95D8-4C6B-9F4B-3174509DB99E}">
      <dgm:prSet/>
      <dgm:spPr/>
      <dgm:t>
        <a:bodyPr/>
        <a:lstStyle/>
        <a:p>
          <a:endParaRPr lang="en-US"/>
        </a:p>
      </dgm:t>
    </dgm:pt>
    <dgm:pt modelId="{FB7E9CD1-8903-4FC7-88E0-51B69EB1F885}" type="sibTrans" cxnId="{9987DB35-95D8-4C6B-9F4B-3174509DB99E}">
      <dgm:prSet/>
      <dgm:spPr/>
      <dgm:t>
        <a:bodyPr/>
        <a:lstStyle/>
        <a:p>
          <a:endParaRPr lang="en-US"/>
        </a:p>
      </dgm:t>
    </dgm:pt>
    <dgm:pt modelId="{0E9D919C-7E1F-41BB-AB2B-24DEF4AFB79D}">
      <dgm:prSet/>
      <dgm:spPr/>
      <dgm:t>
        <a:bodyPr/>
        <a:lstStyle/>
        <a:p>
          <a:r>
            <a:rPr lang="en-US" b="0" i="0" dirty="0"/>
            <a:t>To move the ball, we append the </a:t>
          </a:r>
          <a:r>
            <a:rPr lang="en-US" b="0" i="0" dirty="0" err="1"/>
            <a:t>ball.x</a:t>
          </a:r>
          <a:r>
            <a:rPr lang="en-US" b="0" i="0" dirty="0"/>
            <a:t> value(position of ball on x-axis) to </a:t>
          </a:r>
          <a:r>
            <a:rPr lang="en-US" b="0" i="0" dirty="0" err="1"/>
            <a:t>ball.dx</a:t>
          </a:r>
          <a:r>
            <a:rPr lang="en-US" b="0" i="0" dirty="0"/>
            <a:t> value(add speed and direction to ball)</a:t>
          </a:r>
          <a:endParaRPr lang="en-US" dirty="0"/>
        </a:p>
      </dgm:t>
    </dgm:pt>
    <dgm:pt modelId="{3BAB7E71-692D-472D-B7E1-AD7A5EFE11BF}" type="parTrans" cxnId="{DA99F0BA-9875-490F-B230-B9A40DB7CB23}">
      <dgm:prSet/>
      <dgm:spPr/>
      <dgm:t>
        <a:bodyPr/>
        <a:lstStyle/>
        <a:p>
          <a:endParaRPr lang="en-US"/>
        </a:p>
      </dgm:t>
    </dgm:pt>
    <dgm:pt modelId="{C729364D-CE88-4193-831F-7C272EC2D025}" type="sibTrans" cxnId="{DA99F0BA-9875-490F-B230-B9A40DB7CB23}">
      <dgm:prSet/>
      <dgm:spPr/>
      <dgm:t>
        <a:bodyPr/>
        <a:lstStyle/>
        <a:p>
          <a:endParaRPr lang="en-US"/>
        </a:p>
      </dgm:t>
    </dgm:pt>
    <dgm:pt modelId="{52B6B08E-428E-40E6-9D14-0B63D03D590B}">
      <dgm:prSet/>
      <dgm:spPr/>
      <dgm:t>
        <a:bodyPr/>
        <a:lstStyle/>
        <a:p>
          <a:r>
            <a:rPr lang="en-IN" b="0" i="0" dirty="0">
              <a:solidFill>
                <a:schemeClr val="bg1"/>
              </a:solidFill>
            </a:rPr>
            <a:t>10)add wall boundaries</a:t>
          </a:r>
          <a:endParaRPr lang="en-US" dirty="0">
            <a:solidFill>
              <a:schemeClr val="bg1"/>
            </a:solidFill>
          </a:endParaRPr>
        </a:p>
      </dgm:t>
    </dgm:pt>
    <dgm:pt modelId="{1DB68654-A774-44E2-B6A6-F23C4BAF6CBA}" type="parTrans" cxnId="{46DB4914-83A5-4327-8DBB-7CD7D1811609}">
      <dgm:prSet/>
      <dgm:spPr/>
      <dgm:t>
        <a:bodyPr/>
        <a:lstStyle/>
        <a:p>
          <a:endParaRPr lang="en-US"/>
        </a:p>
      </dgm:t>
    </dgm:pt>
    <dgm:pt modelId="{BB953A06-BB17-49CF-A54D-84DE68B3B41B}" type="sibTrans" cxnId="{46DB4914-83A5-4327-8DBB-7CD7D1811609}">
      <dgm:prSet/>
      <dgm:spPr/>
      <dgm:t>
        <a:bodyPr/>
        <a:lstStyle/>
        <a:p>
          <a:endParaRPr lang="en-US"/>
        </a:p>
      </dgm:t>
    </dgm:pt>
    <dgm:pt modelId="{CA6F5AF5-ACDC-43E4-B591-D86C9FC660A0}">
      <dgm:prSet/>
      <dgm:spPr/>
      <dgm:t>
        <a:bodyPr/>
        <a:lstStyle/>
        <a:p>
          <a:r>
            <a:rPr lang="en-US"/>
            <a:t>window.requestAnimationFrame(function name):- to add animation on ball and paddle,from here everything is controlled by javascript logics.</a:t>
          </a:r>
        </a:p>
      </dgm:t>
    </dgm:pt>
    <dgm:pt modelId="{5A6EBF9B-07F8-4975-B48E-F9C18F6841E5}" type="parTrans" cxnId="{E9F3A953-773D-4F62-A56D-B4F475B097D1}">
      <dgm:prSet/>
      <dgm:spPr/>
      <dgm:t>
        <a:bodyPr/>
        <a:lstStyle/>
        <a:p>
          <a:endParaRPr lang="en-US"/>
        </a:p>
      </dgm:t>
    </dgm:pt>
    <dgm:pt modelId="{26B86532-54F7-432B-B2EF-FB1B4E116354}" type="sibTrans" cxnId="{E9F3A953-773D-4F62-A56D-B4F475B097D1}">
      <dgm:prSet/>
      <dgm:spPr/>
      <dgm:t>
        <a:bodyPr/>
        <a:lstStyle/>
        <a:p>
          <a:endParaRPr lang="en-US"/>
        </a:p>
      </dgm:t>
    </dgm:pt>
    <dgm:pt modelId="{7C435BEE-B0D6-4DDA-9A60-5F402E5BFF05}">
      <dgm:prSet/>
      <dgm:spPr/>
      <dgm:t>
        <a:bodyPr/>
        <a:lstStyle/>
        <a:p>
          <a:r>
            <a:rPr lang="en-US" dirty="0">
              <a:solidFill>
                <a:schemeClr val="bg1"/>
              </a:solidFill>
            </a:rPr>
            <a:t>11)increase score when bricks break</a:t>
          </a:r>
        </a:p>
      </dgm:t>
    </dgm:pt>
    <dgm:pt modelId="{A8BA725E-A4B7-4552-8110-FC00332FA305}" type="parTrans" cxnId="{1351C86F-59D0-4B7F-886B-DF842A9CD416}">
      <dgm:prSet/>
      <dgm:spPr/>
      <dgm:t>
        <a:bodyPr/>
        <a:lstStyle/>
        <a:p>
          <a:endParaRPr lang="en-US"/>
        </a:p>
      </dgm:t>
    </dgm:pt>
    <dgm:pt modelId="{F875DCEB-3419-45B8-8B8F-ACEDC1212F6B}" type="sibTrans" cxnId="{1351C86F-59D0-4B7F-886B-DF842A9CD416}">
      <dgm:prSet/>
      <dgm:spPr/>
      <dgm:t>
        <a:bodyPr/>
        <a:lstStyle/>
        <a:p>
          <a:endParaRPr lang="en-US"/>
        </a:p>
      </dgm:t>
    </dgm:pt>
    <dgm:pt modelId="{0F65DBB9-5A2A-466F-8106-A832771B8A5B}">
      <dgm:prSet/>
      <dgm:spPr/>
      <dgm:t>
        <a:bodyPr/>
        <a:lstStyle/>
        <a:p>
          <a:r>
            <a:rPr lang="en-US"/>
            <a:t>To move the paddle we append the paddle.x value(position of paddle on x-axis)  to paddle.dx value(add speed and direction to paddle) </a:t>
          </a:r>
        </a:p>
      </dgm:t>
    </dgm:pt>
    <dgm:pt modelId="{A4E576B2-88F9-46BE-86A1-E51B05BBF850}" type="parTrans" cxnId="{D7621009-1233-41B5-96C0-B9BEF4455BEC}">
      <dgm:prSet/>
      <dgm:spPr/>
      <dgm:t>
        <a:bodyPr/>
        <a:lstStyle/>
        <a:p>
          <a:endParaRPr lang="en-US"/>
        </a:p>
      </dgm:t>
    </dgm:pt>
    <dgm:pt modelId="{98685CF5-E0F0-4084-B44E-10C8158BB4B8}" type="sibTrans" cxnId="{D7621009-1233-41B5-96C0-B9BEF4455BEC}">
      <dgm:prSet/>
      <dgm:spPr/>
      <dgm:t>
        <a:bodyPr/>
        <a:lstStyle/>
        <a:p>
          <a:endParaRPr lang="en-US"/>
        </a:p>
      </dgm:t>
    </dgm:pt>
    <dgm:pt modelId="{62D87C48-55A2-4D6D-A6F1-9040C3A2221A}">
      <dgm:prSet/>
      <dgm:spPr/>
      <dgm:t>
        <a:bodyPr/>
        <a:lstStyle/>
        <a:p>
          <a:r>
            <a:rPr lang="en-IN" b="0" i="0"/>
            <a:t>paddle.x += paddle.dx</a:t>
          </a:r>
          <a:endParaRPr lang="en-US"/>
        </a:p>
      </dgm:t>
    </dgm:pt>
    <dgm:pt modelId="{F0428330-BF9D-48D1-A0B3-1EA67F2581AA}" type="parTrans" cxnId="{F657A128-466E-42EC-9047-B2A3734A417B}">
      <dgm:prSet/>
      <dgm:spPr/>
      <dgm:t>
        <a:bodyPr/>
        <a:lstStyle/>
        <a:p>
          <a:endParaRPr lang="en-US"/>
        </a:p>
      </dgm:t>
    </dgm:pt>
    <dgm:pt modelId="{FF8B6B42-7E33-4FA3-8415-C06BAFB65C0E}" type="sibTrans" cxnId="{F657A128-466E-42EC-9047-B2A3734A417B}">
      <dgm:prSet/>
      <dgm:spPr/>
      <dgm:t>
        <a:bodyPr/>
        <a:lstStyle/>
        <a:p>
          <a:endParaRPr lang="en-US"/>
        </a:p>
      </dgm:t>
    </dgm:pt>
    <dgm:pt modelId="{99ADF23A-C540-45F3-BC68-2C33936C798B}">
      <dgm:prSet/>
      <dgm:spPr/>
      <dgm:t>
        <a:bodyPr/>
        <a:lstStyle/>
        <a:p>
          <a:r>
            <a:rPr lang="en-US"/>
            <a:t>For paddle to detect wall	</a:t>
          </a:r>
        </a:p>
      </dgm:t>
    </dgm:pt>
    <dgm:pt modelId="{926B4829-9D7F-4432-9282-475F8C42DC5A}" type="parTrans" cxnId="{7A01A514-F283-4656-AB7D-2EEE58764337}">
      <dgm:prSet/>
      <dgm:spPr/>
      <dgm:t>
        <a:bodyPr/>
        <a:lstStyle/>
        <a:p>
          <a:endParaRPr lang="en-US"/>
        </a:p>
      </dgm:t>
    </dgm:pt>
    <dgm:pt modelId="{24CAFDD2-3710-4455-986B-21574107CEC6}" type="sibTrans" cxnId="{7A01A514-F283-4656-AB7D-2EEE58764337}">
      <dgm:prSet/>
      <dgm:spPr/>
      <dgm:t>
        <a:bodyPr/>
        <a:lstStyle/>
        <a:p>
          <a:endParaRPr lang="en-US"/>
        </a:p>
      </dgm:t>
    </dgm:pt>
    <dgm:pt modelId="{3E6E4D93-C00E-4AEF-8B7C-F1492FE5A7BF}">
      <dgm:prSet/>
      <dgm:spPr/>
      <dgm:t>
        <a:bodyPr/>
        <a:lstStyle/>
        <a:p>
          <a:r>
            <a:rPr lang="en-US"/>
            <a:t>paddle.x + paddle.w &gt; canvas.width</a:t>
          </a:r>
        </a:p>
      </dgm:t>
    </dgm:pt>
    <dgm:pt modelId="{F02ED563-251B-4713-A019-98B508C53372}" type="parTrans" cxnId="{133C3E13-783B-44F7-87E9-33A37F6CB6C7}">
      <dgm:prSet/>
      <dgm:spPr/>
      <dgm:t>
        <a:bodyPr/>
        <a:lstStyle/>
        <a:p>
          <a:endParaRPr lang="en-US"/>
        </a:p>
      </dgm:t>
    </dgm:pt>
    <dgm:pt modelId="{CD256F59-BE01-447A-A79F-E3F3F8F2355E}" type="sibTrans" cxnId="{133C3E13-783B-44F7-87E9-33A37F6CB6C7}">
      <dgm:prSet/>
      <dgm:spPr/>
      <dgm:t>
        <a:bodyPr/>
        <a:lstStyle/>
        <a:p>
          <a:endParaRPr lang="en-US"/>
        </a:p>
      </dgm:t>
    </dgm:pt>
    <dgm:pt modelId="{D55C5414-BCDD-4B7A-8DF7-258F4C9E8EDF}">
      <dgm:prSet/>
      <dgm:spPr/>
      <dgm:t>
        <a:bodyPr/>
        <a:lstStyle/>
        <a:p>
          <a:r>
            <a:rPr lang="en-US" b="0" i="0" dirty="0" err="1"/>
            <a:t>ball.x</a:t>
          </a:r>
          <a:r>
            <a:rPr lang="en-US" b="0" i="0" dirty="0"/>
            <a:t> += </a:t>
          </a:r>
          <a:r>
            <a:rPr lang="en-US" b="0" i="0" dirty="0" err="1"/>
            <a:t>ball.dx</a:t>
          </a:r>
          <a:endParaRPr lang="en-US" dirty="0"/>
        </a:p>
      </dgm:t>
    </dgm:pt>
    <dgm:pt modelId="{D6336F82-FF52-4D11-9512-A41CA956A0F2}" type="parTrans" cxnId="{D18A48D9-7938-4D6C-8116-01EE84E5DB3F}">
      <dgm:prSet/>
      <dgm:spPr/>
      <dgm:t>
        <a:bodyPr/>
        <a:lstStyle/>
        <a:p>
          <a:endParaRPr lang="en-IN"/>
        </a:p>
      </dgm:t>
    </dgm:pt>
    <dgm:pt modelId="{23B0F4CB-B90B-4372-890F-B775381F396E}" type="sibTrans" cxnId="{D18A48D9-7938-4D6C-8116-01EE84E5DB3F}">
      <dgm:prSet/>
      <dgm:spPr/>
      <dgm:t>
        <a:bodyPr/>
        <a:lstStyle/>
        <a:p>
          <a:endParaRPr lang="en-IN"/>
        </a:p>
      </dgm:t>
    </dgm:pt>
    <dgm:pt modelId="{292E27D3-C543-4CD5-BEFD-3D22B50FCFB4}" type="pres">
      <dgm:prSet presAssocID="{ECC7111C-D518-4B9A-A6BF-384CCABC320F}" presName="linear" presStyleCnt="0">
        <dgm:presLayoutVars>
          <dgm:dir/>
          <dgm:animLvl val="lvl"/>
          <dgm:resizeHandles val="exact"/>
        </dgm:presLayoutVars>
      </dgm:prSet>
      <dgm:spPr/>
    </dgm:pt>
    <dgm:pt modelId="{263C521E-E4AA-4299-A75B-085D84663104}" type="pres">
      <dgm:prSet presAssocID="{77F4C355-4DE4-45B7-9BCB-C1984C124ACE}" presName="parentLin" presStyleCnt="0"/>
      <dgm:spPr/>
    </dgm:pt>
    <dgm:pt modelId="{CFBC0A9C-E9DD-42BF-873F-282B61772A96}" type="pres">
      <dgm:prSet presAssocID="{77F4C355-4DE4-45B7-9BCB-C1984C124ACE}" presName="parentLeftMargin" presStyleLbl="node1" presStyleIdx="0" presStyleCnt="4"/>
      <dgm:spPr/>
    </dgm:pt>
    <dgm:pt modelId="{BADB6AD1-BCFA-44C4-A95C-AE012F317F4D}" type="pres">
      <dgm:prSet presAssocID="{77F4C355-4DE4-45B7-9BCB-C1984C124ACE}" presName="parentText" presStyleLbl="node1" presStyleIdx="0" presStyleCnt="4">
        <dgm:presLayoutVars>
          <dgm:chMax val="0"/>
          <dgm:bulletEnabled val="1"/>
        </dgm:presLayoutVars>
      </dgm:prSet>
      <dgm:spPr/>
    </dgm:pt>
    <dgm:pt modelId="{2E8E3625-246A-4F13-B8F7-CF04870001EC}" type="pres">
      <dgm:prSet presAssocID="{77F4C355-4DE4-45B7-9BCB-C1984C124ACE}" presName="negativeSpace" presStyleCnt="0"/>
      <dgm:spPr/>
    </dgm:pt>
    <dgm:pt modelId="{9FC961C6-0ED8-4C12-A097-E64E54B595C1}" type="pres">
      <dgm:prSet presAssocID="{77F4C355-4DE4-45B7-9BCB-C1984C124ACE}" presName="childText" presStyleLbl="conFgAcc1" presStyleIdx="0" presStyleCnt="4">
        <dgm:presLayoutVars>
          <dgm:bulletEnabled val="1"/>
        </dgm:presLayoutVars>
      </dgm:prSet>
      <dgm:spPr/>
    </dgm:pt>
    <dgm:pt modelId="{57274F99-14ED-47DF-B9C4-71E6F863B57D}" type="pres">
      <dgm:prSet presAssocID="{7717C556-6EB3-424D-9AF1-12FFFCCEC435}" presName="spaceBetweenRectangles" presStyleCnt="0"/>
      <dgm:spPr/>
    </dgm:pt>
    <dgm:pt modelId="{8577866F-6FBF-49DA-BA97-5170E1FFC1EE}" type="pres">
      <dgm:prSet presAssocID="{F6A79315-D7FB-43B7-9BD3-4FCBC0E4C16B}" presName="parentLin" presStyleCnt="0"/>
      <dgm:spPr/>
    </dgm:pt>
    <dgm:pt modelId="{E585F611-06D2-4EFD-98F9-77DF49B8D320}" type="pres">
      <dgm:prSet presAssocID="{F6A79315-D7FB-43B7-9BD3-4FCBC0E4C16B}" presName="parentLeftMargin" presStyleLbl="node1" presStyleIdx="0" presStyleCnt="4"/>
      <dgm:spPr/>
    </dgm:pt>
    <dgm:pt modelId="{63286AC1-8BB5-4463-A854-07000EB584ED}" type="pres">
      <dgm:prSet presAssocID="{F6A79315-D7FB-43B7-9BD3-4FCBC0E4C16B}" presName="parentText" presStyleLbl="node1" presStyleIdx="1" presStyleCnt="4">
        <dgm:presLayoutVars>
          <dgm:chMax val="0"/>
          <dgm:bulletEnabled val="1"/>
        </dgm:presLayoutVars>
      </dgm:prSet>
      <dgm:spPr/>
    </dgm:pt>
    <dgm:pt modelId="{DEDE279B-F7DD-4168-886F-E4B3CB8D0517}" type="pres">
      <dgm:prSet presAssocID="{F6A79315-D7FB-43B7-9BD3-4FCBC0E4C16B}" presName="negativeSpace" presStyleCnt="0"/>
      <dgm:spPr/>
    </dgm:pt>
    <dgm:pt modelId="{A19F8158-BD94-4192-A479-6BF3736DDDA1}" type="pres">
      <dgm:prSet presAssocID="{F6A79315-D7FB-43B7-9BD3-4FCBC0E4C16B}" presName="childText" presStyleLbl="conFgAcc1" presStyleIdx="1" presStyleCnt="4">
        <dgm:presLayoutVars>
          <dgm:bulletEnabled val="1"/>
        </dgm:presLayoutVars>
      </dgm:prSet>
      <dgm:spPr/>
    </dgm:pt>
    <dgm:pt modelId="{44EE5B4F-1D2F-4D31-A666-9963878DDF33}" type="pres">
      <dgm:prSet presAssocID="{FB7E9CD1-8903-4FC7-88E0-51B69EB1F885}" presName="spaceBetweenRectangles" presStyleCnt="0"/>
      <dgm:spPr/>
    </dgm:pt>
    <dgm:pt modelId="{4935C0A3-E48C-4AD3-8B4D-07A590CBA0EC}" type="pres">
      <dgm:prSet presAssocID="{52B6B08E-428E-40E6-9D14-0B63D03D590B}" presName="parentLin" presStyleCnt="0"/>
      <dgm:spPr/>
    </dgm:pt>
    <dgm:pt modelId="{92AB5B2A-04F2-4299-ADD1-337B0B3FE310}" type="pres">
      <dgm:prSet presAssocID="{52B6B08E-428E-40E6-9D14-0B63D03D590B}" presName="parentLeftMargin" presStyleLbl="node1" presStyleIdx="1" presStyleCnt="4"/>
      <dgm:spPr/>
    </dgm:pt>
    <dgm:pt modelId="{9B9A8430-6792-4CED-B813-B268DE6FFB63}" type="pres">
      <dgm:prSet presAssocID="{52B6B08E-428E-40E6-9D14-0B63D03D590B}" presName="parentText" presStyleLbl="node1" presStyleIdx="2" presStyleCnt="4">
        <dgm:presLayoutVars>
          <dgm:chMax val="0"/>
          <dgm:bulletEnabled val="1"/>
        </dgm:presLayoutVars>
      </dgm:prSet>
      <dgm:spPr/>
    </dgm:pt>
    <dgm:pt modelId="{2883BFAA-F5C2-46BE-B1D5-9AD66C98412D}" type="pres">
      <dgm:prSet presAssocID="{52B6B08E-428E-40E6-9D14-0B63D03D590B}" presName="negativeSpace" presStyleCnt="0"/>
      <dgm:spPr/>
    </dgm:pt>
    <dgm:pt modelId="{4CAEE703-B02B-4643-92ED-107AC7E0CB85}" type="pres">
      <dgm:prSet presAssocID="{52B6B08E-428E-40E6-9D14-0B63D03D590B}" presName="childText" presStyleLbl="conFgAcc1" presStyleIdx="2" presStyleCnt="4">
        <dgm:presLayoutVars>
          <dgm:bulletEnabled val="1"/>
        </dgm:presLayoutVars>
      </dgm:prSet>
      <dgm:spPr/>
    </dgm:pt>
    <dgm:pt modelId="{719C3CDF-4324-42C6-A20C-DF305BE1578A}" type="pres">
      <dgm:prSet presAssocID="{BB953A06-BB17-49CF-A54D-84DE68B3B41B}" presName="spaceBetweenRectangles" presStyleCnt="0"/>
      <dgm:spPr/>
    </dgm:pt>
    <dgm:pt modelId="{1A513A3C-E2C8-4619-A154-8B6DEB9CC530}" type="pres">
      <dgm:prSet presAssocID="{7C435BEE-B0D6-4DDA-9A60-5F402E5BFF05}" presName="parentLin" presStyleCnt="0"/>
      <dgm:spPr/>
    </dgm:pt>
    <dgm:pt modelId="{00DF3773-147F-4887-B80A-12C6B92B1B94}" type="pres">
      <dgm:prSet presAssocID="{7C435BEE-B0D6-4DDA-9A60-5F402E5BFF05}" presName="parentLeftMargin" presStyleLbl="node1" presStyleIdx="2" presStyleCnt="4"/>
      <dgm:spPr/>
    </dgm:pt>
    <dgm:pt modelId="{68A09A80-9446-4F07-B190-FAB8C8093983}" type="pres">
      <dgm:prSet presAssocID="{7C435BEE-B0D6-4DDA-9A60-5F402E5BFF05}" presName="parentText" presStyleLbl="node1" presStyleIdx="3" presStyleCnt="4">
        <dgm:presLayoutVars>
          <dgm:chMax val="0"/>
          <dgm:bulletEnabled val="1"/>
        </dgm:presLayoutVars>
      </dgm:prSet>
      <dgm:spPr/>
    </dgm:pt>
    <dgm:pt modelId="{94B2D163-73B2-450F-A3B6-8174824D281D}" type="pres">
      <dgm:prSet presAssocID="{7C435BEE-B0D6-4DDA-9A60-5F402E5BFF05}" presName="negativeSpace" presStyleCnt="0"/>
      <dgm:spPr/>
    </dgm:pt>
    <dgm:pt modelId="{C8238577-4D21-49B5-8CE9-34D02E2C00CD}" type="pres">
      <dgm:prSet presAssocID="{7C435BEE-B0D6-4DDA-9A60-5F402E5BFF05}" presName="childText" presStyleLbl="conFgAcc1" presStyleIdx="3" presStyleCnt="4">
        <dgm:presLayoutVars>
          <dgm:bulletEnabled val="1"/>
        </dgm:presLayoutVars>
      </dgm:prSet>
      <dgm:spPr/>
    </dgm:pt>
  </dgm:ptLst>
  <dgm:cxnLst>
    <dgm:cxn modelId="{A261DA06-5B20-466C-9AFE-1A2D17C81C87}" type="presOf" srcId="{0F65DBB9-5A2A-466F-8106-A832771B8A5B}" destId="{C8238577-4D21-49B5-8CE9-34D02E2C00CD}" srcOrd="0" destOrd="0" presId="urn:microsoft.com/office/officeart/2005/8/layout/list1"/>
    <dgm:cxn modelId="{D7621009-1233-41B5-96C0-B9BEF4455BEC}" srcId="{7C435BEE-B0D6-4DDA-9A60-5F402E5BFF05}" destId="{0F65DBB9-5A2A-466F-8106-A832771B8A5B}" srcOrd="0" destOrd="0" parTransId="{A4E576B2-88F9-46BE-86A1-E51B05BBF850}" sibTransId="{98685CF5-E0F0-4084-B44E-10C8158BB4B8}"/>
    <dgm:cxn modelId="{133C3E13-783B-44F7-87E9-33A37F6CB6C7}" srcId="{99ADF23A-C540-45F3-BC68-2C33936C798B}" destId="{3E6E4D93-C00E-4AEF-8B7C-F1492FE5A7BF}" srcOrd="0" destOrd="0" parTransId="{F02ED563-251B-4713-A019-98B508C53372}" sibTransId="{CD256F59-BE01-447A-A79F-E3F3F8F2355E}"/>
    <dgm:cxn modelId="{46DB4914-83A5-4327-8DBB-7CD7D1811609}" srcId="{ECC7111C-D518-4B9A-A6BF-384CCABC320F}" destId="{52B6B08E-428E-40E6-9D14-0B63D03D590B}" srcOrd="2" destOrd="0" parTransId="{1DB68654-A774-44E2-B6A6-F23C4BAF6CBA}" sibTransId="{BB953A06-BB17-49CF-A54D-84DE68B3B41B}"/>
    <dgm:cxn modelId="{7A01A514-F283-4656-AB7D-2EEE58764337}" srcId="{7C435BEE-B0D6-4DDA-9A60-5F402E5BFF05}" destId="{99ADF23A-C540-45F3-BC68-2C33936C798B}" srcOrd="1" destOrd="0" parTransId="{926B4829-9D7F-4432-9282-475F8C42DC5A}" sibTransId="{24CAFDD2-3710-4455-986B-21574107CEC6}"/>
    <dgm:cxn modelId="{50802019-FF25-490B-BC49-7C9058576AF3}" type="presOf" srcId="{F6A79315-D7FB-43B7-9BD3-4FCBC0E4C16B}" destId="{E585F611-06D2-4EFD-98F9-77DF49B8D320}" srcOrd="0" destOrd="0" presId="urn:microsoft.com/office/officeart/2005/8/layout/list1"/>
    <dgm:cxn modelId="{562EEB24-1277-438D-A64A-23A6A71C8ED7}" type="presOf" srcId="{77F4C355-4DE4-45B7-9BCB-C1984C124ACE}" destId="{CFBC0A9C-E9DD-42BF-873F-282B61772A96}" srcOrd="0" destOrd="0" presId="urn:microsoft.com/office/officeart/2005/8/layout/list1"/>
    <dgm:cxn modelId="{F657A128-466E-42EC-9047-B2A3734A417B}" srcId="{0F65DBB9-5A2A-466F-8106-A832771B8A5B}" destId="{62D87C48-55A2-4D6D-A6F1-9040C3A2221A}" srcOrd="0" destOrd="0" parTransId="{F0428330-BF9D-48D1-A0B3-1EA67F2581AA}" sibTransId="{FF8B6B42-7E33-4FA3-8415-C06BAFB65C0E}"/>
    <dgm:cxn modelId="{3D1C8935-4B6A-43DA-A4F3-34A8D2F2CE73}" type="presOf" srcId="{D55C5414-BCDD-4B7A-8DF7-258F4C9E8EDF}" destId="{A19F8158-BD94-4192-A479-6BF3736DDDA1}" srcOrd="0" destOrd="1" presId="urn:microsoft.com/office/officeart/2005/8/layout/list1"/>
    <dgm:cxn modelId="{9987DB35-95D8-4C6B-9F4B-3174509DB99E}" srcId="{ECC7111C-D518-4B9A-A6BF-384CCABC320F}" destId="{F6A79315-D7FB-43B7-9BD3-4FCBC0E4C16B}" srcOrd="1" destOrd="0" parTransId="{D24E25BF-048B-4275-A00B-55DE8796DB53}" sibTransId="{FB7E9CD1-8903-4FC7-88E0-51B69EB1F885}"/>
    <dgm:cxn modelId="{0758F25D-26B2-40B0-BC23-086B6D0721BA}" srcId="{ECC7111C-D518-4B9A-A6BF-384CCABC320F}" destId="{77F4C355-4DE4-45B7-9BCB-C1984C124ACE}" srcOrd="0" destOrd="0" parTransId="{ED5D29AB-A384-40B8-87C0-1432FDEAE380}" sibTransId="{7717C556-6EB3-424D-9AF1-12FFFCCEC435}"/>
    <dgm:cxn modelId="{F4280160-8D10-40E7-993C-92B91EC40857}" type="presOf" srcId="{52B6B08E-428E-40E6-9D14-0B63D03D590B}" destId="{92AB5B2A-04F2-4299-ADD1-337B0B3FE310}" srcOrd="0" destOrd="0" presId="urn:microsoft.com/office/officeart/2005/8/layout/list1"/>
    <dgm:cxn modelId="{BC55806A-A001-43DF-8DE1-76095881F9A7}" type="presOf" srcId="{3E6E4D93-C00E-4AEF-8B7C-F1492FE5A7BF}" destId="{C8238577-4D21-49B5-8CE9-34D02E2C00CD}" srcOrd="0" destOrd="3" presId="urn:microsoft.com/office/officeart/2005/8/layout/list1"/>
    <dgm:cxn modelId="{111BAA4D-EB4B-428F-B56E-23B6E596E717}" type="presOf" srcId="{ECC7111C-D518-4B9A-A6BF-384CCABC320F}" destId="{292E27D3-C543-4CD5-BEFD-3D22B50FCFB4}" srcOrd="0" destOrd="0" presId="urn:microsoft.com/office/officeart/2005/8/layout/list1"/>
    <dgm:cxn modelId="{1351C86F-59D0-4B7F-886B-DF842A9CD416}" srcId="{ECC7111C-D518-4B9A-A6BF-384CCABC320F}" destId="{7C435BEE-B0D6-4DDA-9A60-5F402E5BFF05}" srcOrd="3" destOrd="0" parTransId="{A8BA725E-A4B7-4552-8110-FC00332FA305}" sibTransId="{F875DCEB-3419-45B8-8B8F-ACEDC1212F6B}"/>
    <dgm:cxn modelId="{E9F3A953-773D-4F62-A56D-B4F475B097D1}" srcId="{52B6B08E-428E-40E6-9D14-0B63D03D590B}" destId="{CA6F5AF5-ACDC-43E4-B591-D86C9FC660A0}" srcOrd="0" destOrd="0" parTransId="{5A6EBF9B-07F8-4975-B48E-F9C18F6841E5}" sibTransId="{26B86532-54F7-432B-B2EF-FB1B4E116354}"/>
    <dgm:cxn modelId="{DBC09B7F-79D9-46B4-9903-A6FDB320C428}" type="presOf" srcId="{7C435BEE-B0D6-4DDA-9A60-5F402E5BFF05}" destId="{68A09A80-9446-4F07-B190-FAB8C8093983}" srcOrd="1" destOrd="0" presId="urn:microsoft.com/office/officeart/2005/8/layout/list1"/>
    <dgm:cxn modelId="{C75EC681-9420-4770-A320-314737EC1904}" srcId="{77F4C355-4DE4-45B7-9BCB-C1984C124ACE}" destId="{FD923F77-EE4A-4F48-970B-0BCBDF6959DD}" srcOrd="0" destOrd="0" parTransId="{470692C2-22E0-4D42-A281-FF2AFBEF73E4}" sibTransId="{3660CAF4-5152-49C6-8DD7-13FAF5D1A9B0}"/>
    <dgm:cxn modelId="{9337CB8E-0FBA-4DA4-903E-67F722EB8918}" type="presOf" srcId="{FD923F77-EE4A-4F48-970B-0BCBDF6959DD}" destId="{9FC961C6-0ED8-4C12-A097-E64E54B595C1}" srcOrd="0" destOrd="0" presId="urn:microsoft.com/office/officeart/2005/8/layout/list1"/>
    <dgm:cxn modelId="{8A832D97-6DA1-4C50-9A1D-55B7E3E156D2}" type="presOf" srcId="{62D87C48-55A2-4D6D-A6F1-9040C3A2221A}" destId="{C8238577-4D21-49B5-8CE9-34D02E2C00CD}" srcOrd="0" destOrd="1" presId="urn:microsoft.com/office/officeart/2005/8/layout/list1"/>
    <dgm:cxn modelId="{D157DFAD-DEA5-403B-A262-DCDAE6B63F3D}" type="presOf" srcId="{CA6F5AF5-ACDC-43E4-B591-D86C9FC660A0}" destId="{4CAEE703-B02B-4643-92ED-107AC7E0CB85}" srcOrd="0" destOrd="0" presId="urn:microsoft.com/office/officeart/2005/8/layout/list1"/>
    <dgm:cxn modelId="{1A365AB2-9F53-460B-8181-559329CFF64A}" type="presOf" srcId="{52B6B08E-428E-40E6-9D14-0B63D03D590B}" destId="{9B9A8430-6792-4CED-B813-B268DE6FFB63}" srcOrd="1" destOrd="0" presId="urn:microsoft.com/office/officeart/2005/8/layout/list1"/>
    <dgm:cxn modelId="{DA99F0BA-9875-490F-B230-B9A40DB7CB23}" srcId="{F6A79315-D7FB-43B7-9BD3-4FCBC0E4C16B}" destId="{0E9D919C-7E1F-41BB-AB2B-24DEF4AFB79D}" srcOrd="0" destOrd="0" parTransId="{3BAB7E71-692D-472D-B7E1-AD7A5EFE11BF}" sibTransId="{C729364D-CE88-4193-831F-7C272EC2D025}"/>
    <dgm:cxn modelId="{6C4AEFBF-F448-4E8B-8F25-C91E1DE8B350}" type="presOf" srcId="{7C435BEE-B0D6-4DDA-9A60-5F402E5BFF05}" destId="{00DF3773-147F-4887-B80A-12C6B92B1B94}" srcOrd="0" destOrd="0" presId="urn:microsoft.com/office/officeart/2005/8/layout/list1"/>
    <dgm:cxn modelId="{D18A48D9-7938-4D6C-8116-01EE84E5DB3F}" srcId="{0E9D919C-7E1F-41BB-AB2B-24DEF4AFB79D}" destId="{D55C5414-BCDD-4B7A-8DF7-258F4C9E8EDF}" srcOrd="0" destOrd="0" parTransId="{D6336F82-FF52-4D11-9512-A41CA956A0F2}" sibTransId="{23B0F4CB-B90B-4372-890F-B775381F396E}"/>
    <dgm:cxn modelId="{AFBFEDDF-2539-4A76-BE66-09068381825E}" type="presOf" srcId="{0E9D919C-7E1F-41BB-AB2B-24DEF4AFB79D}" destId="{A19F8158-BD94-4192-A479-6BF3736DDDA1}" srcOrd="0" destOrd="0" presId="urn:microsoft.com/office/officeart/2005/8/layout/list1"/>
    <dgm:cxn modelId="{898D78E9-E284-4692-9384-BE7F85990C46}" type="presOf" srcId="{77F4C355-4DE4-45B7-9BCB-C1984C124ACE}" destId="{BADB6AD1-BCFA-44C4-A95C-AE012F317F4D}" srcOrd="1" destOrd="0" presId="urn:microsoft.com/office/officeart/2005/8/layout/list1"/>
    <dgm:cxn modelId="{1FF5B7E9-0CA1-4B92-94A6-4C2BF290DEBF}" type="presOf" srcId="{99ADF23A-C540-45F3-BC68-2C33936C798B}" destId="{C8238577-4D21-49B5-8CE9-34D02E2C00CD}" srcOrd="0" destOrd="2" presId="urn:microsoft.com/office/officeart/2005/8/layout/list1"/>
    <dgm:cxn modelId="{128522FD-44FF-43E7-94DB-926328F98AF0}" type="presOf" srcId="{F6A79315-D7FB-43B7-9BD3-4FCBC0E4C16B}" destId="{63286AC1-8BB5-4463-A854-07000EB584ED}" srcOrd="1" destOrd="0" presId="urn:microsoft.com/office/officeart/2005/8/layout/list1"/>
    <dgm:cxn modelId="{FF48FA29-896A-41E9-943D-F5E9993F2F15}" type="presParOf" srcId="{292E27D3-C543-4CD5-BEFD-3D22B50FCFB4}" destId="{263C521E-E4AA-4299-A75B-085D84663104}" srcOrd="0" destOrd="0" presId="urn:microsoft.com/office/officeart/2005/8/layout/list1"/>
    <dgm:cxn modelId="{69F48E5F-2BBF-4800-8721-2853509D603E}" type="presParOf" srcId="{263C521E-E4AA-4299-A75B-085D84663104}" destId="{CFBC0A9C-E9DD-42BF-873F-282B61772A96}" srcOrd="0" destOrd="0" presId="urn:microsoft.com/office/officeart/2005/8/layout/list1"/>
    <dgm:cxn modelId="{DE63D385-10B1-4308-962B-1547036D0B34}" type="presParOf" srcId="{263C521E-E4AA-4299-A75B-085D84663104}" destId="{BADB6AD1-BCFA-44C4-A95C-AE012F317F4D}" srcOrd="1" destOrd="0" presId="urn:microsoft.com/office/officeart/2005/8/layout/list1"/>
    <dgm:cxn modelId="{BBDA24EB-5EFD-4D68-A2B7-25B43E568FD4}" type="presParOf" srcId="{292E27D3-C543-4CD5-BEFD-3D22B50FCFB4}" destId="{2E8E3625-246A-4F13-B8F7-CF04870001EC}" srcOrd="1" destOrd="0" presId="urn:microsoft.com/office/officeart/2005/8/layout/list1"/>
    <dgm:cxn modelId="{0FC0EAAD-523A-4B8C-B9F6-A05BB1C37B0E}" type="presParOf" srcId="{292E27D3-C543-4CD5-BEFD-3D22B50FCFB4}" destId="{9FC961C6-0ED8-4C12-A097-E64E54B595C1}" srcOrd="2" destOrd="0" presId="urn:microsoft.com/office/officeart/2005/8/layout/list1"/>
    <dgm:cxn modelId="{31F6B68F-9CBC-4C21-A1A0-B3FB9F50461B}" type="presParOf" srcId="{292E27D3-C543-4CD5-BEFD-3D22B50FCFB4}" destId="{57274F99-14ED-47DF-B9C4-71E6F863B57D}" srcOrd="3" destOrd="0" presId="urn:microsoft.com/office/officeart/2005/8/layout/list1"/>
    <dgm:cxn modelId="{43F52425-A150-4603-83B5-A8CB4F2A5E0C}" type="presParOf" srcId="{292E27D3-C543-4CD5-BEFD-3D22B50FCFB4}" destId="{8577866F-6FBF-49DA-BA97-5170E1FFC1EE}" srcOrd="4" destOrd="0" presId="urn:microsoft.com/office/officeart/2005/8/layout/list1"/>
    <dgm:cxn modelId="{2410D431-AA1D-468D-A7C0-66F8E0A78F59}" type="presParOf" srcId="{8577866F-6FBF-49DA-BA97-5170E1FFC1EE}" destId="{E585F611-06D2-4EFD-98F9-77DF49B8D320}" srcOrd="0" destOrd="0" presId="urn:microsoft.com/office/officeart/2005/8/layout/list1"/>
    <dgm:cxn modelId="{EB5AA32F-CF4E-4071-A5AC-BEC87DED82B0}" type="presParOf" srcId="{8577866F-6FBF-49DA-BA97-5170E1FFC1EE}" destId="{63286AC1-8BB5-4463-A854-07000EB584ED}" srcOrd="1" destOrd="0" presId="urn:microsoft.com/office/officeart/2005/8/layout/list1"/>
    <dgm:cxn modelId="{B67CF90C-03A4-443A-B124-E2C5FBA67D6A}" type="presParOf" srcId="{292E27D3-C543-4CD5-BEFD-3D22B50FCFB4}" destId="{DEDE279B-F7DD-4168-886F-E4B3CB8D0517}" srcOrd="5" destOrd="0" presId="urn:microsoft.com/office/officeart/2005/8/layout/list1"/>
    <dgm:cxn modelId="{80CA9AC1-D112-4713-A1A6-BCACAB259A44}" type="presParOf" srcId="{292E27D3-C543-4CD5-BEFD-3D22B50FCFB4}" destId="{A19F8158-BD94-4192-A479-6BF3736DDDA1}" srcOrd="6" destOrd="0" presId="urn:microsoft.com/office/officeart/2005/8/layout/list1"/>
    <dgm:cxn modelId="{187F81BF-39F7-4918-9F79-D1F7765D9F03}" type="presParOf" srcId="{292E27D3-C543-4CD5-BEFD-3D22B50FCFB4}" destId="{44EE5B4F-1D2F-4D31-A666-9963878DDF33}" srcOrd="7" destOrd="0" presId="urn:microsoft.com/office/officeart/2005/8/layout/list1"/>
    <dgm:cxn modelId="{86842436-5810-45C5-A459-23367A86BBAD}" type="presParOf" srcId="{292E27D3-C543-4CD5-BEFD-3D22B50FCFB4}" destId="{4935C0A3-E48C-4AD3-8B4D-07A590CBA0EC}" srcOrd="8" destOrd="0" presId="urn:microsoft.com/office/officeart/2005/8/layout/list1"/>
    <dgm:cxn modelId="{13DF96CD-90B7-4467-A713-23AEC993BAF2}" type="presParOf" srcId="{4935C0A3-E48C-4AD3-8B4D-07A590CBA0EC}" destId="{92AB5B2A-04F2-4299-ADD1-337B0B3FE310}" srcOrd="0" destOrd="0" presId="urn:microsoft.com/office/officeart/2005/8/layout/list1"/>
    <dgm:cxn modelId="{149F23ED-883B-4EAC-A2D3-36E672019D0C}" type="presParOf" srcId="{4935C0A3-E48C-4AD3-8B4D-07A590CBA0EC}" destId="{9B9A8430-6792-4CED-B813-B268DE6FFB63}" srcOrd="1" destOrd="0" presId="urn:microsoft.com/office/officeart/2005/8/layout/list1"/>
    <dgm:cxn modelId="{7ED8DFDC-D28C-4D49-BFA8-E09B3E55EE5B}" type="presParOf" srcId="{292E27D3-C543-4CD5-BEFD-3D22B50FCFB4}" destId="{2883BFAA-F5C2-46BE-B1D5-9AD66C98412D}" srcOrd="9" destOrd="0" presId="urn:microsoft.com/office/officeart/2005/8/layout/list1"/>
    <dgm:cxn modelId="{F9A536BD-6E37-4862-BD15-240D2426238A}" type="presParOf" srcId="{292E27D3-C543-4CD5-BEFD-3D22B50FCFB4}" destId="{4CAEE703-B02B-4643-92ED-107AC7E0CB85}" srcOrd="10" destOrd="0" presId="urn:microsoft.com/office/officeart/2005/8/layout/list1"/>
    <dgm:cxn modelId="{4C8A36F4-0568-46D4-BAAA-45C23E68C34C}" type="presParOf" srcId="{292E27D3-C543-4CD5-BEFD-3D22B50FCFB4}" destId="{719C3CDF-4324-42C6-A20C-DF305BE1578A}" srcOrd="11" destOrd="0" presId="urn:microsoft.com/office/officeart/2005/8/layout/list1"/>
    <dgm:cxn modelId="{830C88F4-7D7C-45BD-B2CD-4A100DE8D24F}" type="presParOf" srcId="{292E27D3-C543-4CD5-BEFD-3D22B50FCFB4}" destId="{1A513A3C-E2C8-4619-A154-8B6DEB9CC530}" srcOrd="12" destOrd="0" presId="urn:microsoft.com/office/officeart/2005/8/layout/list1"/>
    <dgm:cxn modelId="{FCEB082E-85A1-418C-AC0F-43FEBEA457B8}" type="presParOf" srcId="{1A513A3C-E2C8-4619-A154-8B6DEB9CC530}" destId="{00DF3773-147F-4887-B80A-12C6B92B1B94}" srcOrd="0" destOrd="0" presId="urn:microsoft.com/office/officeart/2005/8/layout/list1"/>
    <dgm:cxn modelId="{19DEDAF2-7C0A-4548-BD93-40B140698A6F}" type="presParOf" srcId="{1A513A3C-E2C8-4619-A154-8B6DEB9CC530}" destId="{68A09A80-9446-4F07-B190-FAB8C8093983}" srcOrd="1" destOrd="0" presId="urn:microsoft.com/office/officeart/2005/8/layout/list1"/>
    <dgm:cxn modelId="{7EE4E05F-BB08-44D5-8424-B474C6726C55}" type="presParOf" srcId="{292E27D3-C543-4CD5-BEFD-3D22B50FCFB4}" destId="{94B2D163-73B2-450F-A3B6-8174824D281D}" srcOrd="13" destOrd="0" presId="urn:microsoft.com/office/officeart/2005/8/layout/list1"/>
    <dgm:cxn modelId="{A4DB9C46-A052-4E85-9DD6-6D70AB498D5D}" type="presParOf" srcId="{292E27D3-C543-4CD5-BEFD-3D22B50FCFB4}" destId="{C8238577-4D21-49B5-8CE9-34D02E2C00C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407AE-E7EA-41D5-B9B3-D0768214813E}">
      <dsp:nvSpPr>
        <dsp:cNvPr id="0" name=""/>
        <dsp:cNvSpPr/>
      </dsp:nvSpPr>
      <dsp:spPr>
        <a:xfrm>
          <a:off x="1138979" y="10022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C3058-0E7A-46E7-8468-65E63BD570AF}">
      <dsp:nvSpPr>
        <dsp:cNvPr id="0" name=""/>
        <dsp:cNvSpPr/>
      </dsp:nvSpPr>
      <dsp:spPr>
        <a:xfrm>
          <a:off x="569079"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Clear the canvas</a:t>
          </a:r>
          <a:endParaRPr lang="en-US" sz="2300" kern="1200"/>
        </a:p>
      </dsp:txBody>
      <dsp:txXfrm>
        <a:off x="569079" y="2226604"/>
        <a:ext cx="2072362" cy="720000"/>
      </dsp:txXfrm>
    </dsp:sp>
    <dsp:sp modelId="{2C89F28E-64C0-470F-ACE5-D1A9AD2C63EB}">
      <dsp:nvSpPr>
        <dsp:cNvPr id="0" name=""/>
        <dsp:cNvSpPr/>
      </dsp:nvSpPr>
      <dsp:spPr>
        <a:xfrm>
          <a:off x="3574005" y="10022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E1654-5DBA-4657-979C-0B708C9631AA}">
      <dsp:nvSpPr>
        <dsp:cNvPr id="0" name=""/>
        <dsp:cNvSpPr/>
      </dsp:nvSpPr>
      <dsp:spPr>
        <a:xfrm>
          <a:off x="3004105"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Save the canvas state</a:t>
          </a:r>
          <a:endParaRPr lang="en-US" sz="2300" kern="1200"/>
        </a:p>
      </dsp:txBody>
      <dsp:txXfrm>
        <a:off x="3004105" y="2226604"/>
        <a:ext cx="2072362" cy="720000"/>
      </dsp:txXfrm>
    </dsp:sp>
    <dsp:sp modelId="{21A6A3DF-217B-4ECD-88A5-E9CBF9F7D135}">
      <dsp:nvSpPr>
        <dsp:cNvPr id="0" name=""/>
        <dsp:cNvSpPr/>
      </dsp:nvSpPr>
      <dsp:spPr>
        <a:xfrm>
          <a:off x="6009031" y="10022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8E72B0-24A6-4000-88F7-E9A8543C9E77}">
      <dsp:nvSpPr>
        <dsp:cNvPr id="0" name=""/>
        <dsp:cNvSpPr/>
      </dsp:nvSpPr>
      <dsp:spPr>
        <a:xfrm>
          <a:off x="5439131"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Draw animated shapes</a:t>
          </a:r>
          <a:endParaRPr lang="en-US" sz="2300" kern="1200"/>
        </a:p>
      </dsp:txBody>
      <dsp:txXfrm>
        <a:off x="5439131" y="2226604"/>
        <a:ext cx="2072362" cy="720000"/>
      </dsp:txXfrm>
    </dsp:sp>
    <dsp:sp modelId="{1EA3FDD7-7772-4641-ACFD-550C4D967F8A}">
      <dsp:nvSpPr>
        <dsp:cNvPr id="0" name=""/>
        <dsp:cNvSpPr/>
      </dsp:nvSpPr>
      <dsp:spPr>
        <a:xfrm>
          <a:off x="8444057" y="10022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F39FA-A5FE-4B05-A58A-CE395A198088}">
      <dsp:nvSpPr>
        <dsp:cNvPr id="0" name=""/>
        <dsp:cNvSpPr/>
      </dsp:nvSpPr>
      <dsp:spPr>
        <a:xfrm>
          <a:off x="7874157"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a:t>Restore the canvas state</a:t>
          </a:r>
          <a:endParaRPr lang="en-US" sz="2300" kern="1200"/>
        </a:p>
      </dsp:txBody>
      <dsp:txXfrm>
        <a:off x="7874157" y="222660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7C41B-1B0F-4C7D-B907-7238BFB56946}">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D503A3-89B2-432E-8AF2-E864650F23E3}">
      <dsp:nvSpPr>
        <dsp:cNvPr id="0" name=""/>
        <dsp:cNvSpPr/>
      </dsp:nvSpPr>
      <dsp:spPr>
        <a:xfrm>
          <a:off x="0" y="2703"/>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0" i="0" kern="1200" dirty="0"/>
            <a:t>Create canvas context</a:t>
          </a:r>
          <a:endParaRPr lang="en-IN" sz="2100" kern="1200" dirty="0"/>
        </a:p>
      </dsp:txBody>
      <dsp:txXfrm>
        <a:off x="0" y="2703"/>
        <a:ext cx="6900512" cy="460894"/>
      </dsp:txXfrm>
    </dsp:sp>
    <dsp:sp modelId="{40D96373-7D94-41AC-810E-0F0F44FCF5FB}">
      <dsp:nvSpPr>
        <dsp:cNvPr id="0" name=""/>
        <dsp:cNvSpPr/>
      </dsp:nvSpPr>
      <dsp:spPr>
        <a:xfrm>
          <a:off x="0" y="463597"/>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7D02B9-3F44-48AD-B676-29B43230764D}">
      <dsp:nvSpPr>
        <dsp:cNvPr id="0" name=""/>
        <dsp:cNvSpPr/>
      </dsp:nvSpPr>
      <dsp:spPr>
        <a:xfrm>
          <a:off x="0" y="463597"/>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0" i="0" kern="1200" dirty="0"/>
            <a:t>create and draw ball</a:t>
          </a:r>
          <a:endParaRPr lang="en-IN" sz="2100" kern="1200" dirty="0"/>
        </a:p>
      </dsp:txBody>
      <dsp:txXfrm>
        <a:off x="0" y="463597"/>
        <a:ext cx="6900512" cy="460894"/>
      </dsp:txXfrm>
    </dsp:sp>
    <dsp:sp modelId="{7BB7D30D-93AE-4F7C-AFD0-2FE6EC280959}">
      <dsp:nvSpPr>
        <dsp:cNvPr id="0" name=""/>
        <dsp:cNvSpPr/>
      </dsp:nvSpPr>
      <dsp:spPr>
        <a:xfrm>
          <a:off x="0" y="924492"/>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B48E48-D47A-422F-BF48-04C95611A8DC}">
      <dsp:nvSpPr>
        <dsp:cNvPr id="0" name=""/>
        <dsp:cNvSpPr/>
      </dsp:nvSpPr>
      <dsp:spPr>
        <a:xfrm>
          <a:off x="0" y="924492"/>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0" i="0" kern="1200"/>
            <a:t>create and draw paddle</a:t>
          </a:r>
          <a:endParaRPr lang="en-IN" sz="2100" kern="1200"/>
        </a:p>
      </dsp:txBody>
      <dsp:txXfrm>
        <a:off x="0" y="924492"/>
        <a:ext cx="6900512" cy="460894"/>
      </dsp:txXfrm>
    </dsp:sp>
    <dsp:sp modelId="{AA76367C-8F55-4622-B74B-0F533B683CD0}">
      <dsp:nvSpPr>
        <dsp:cNvPr id="0" name=""/>
        <dsp:cNvSpPr/>
      </dsp:nvSpPr>
      <dsp:spPr>
        <a:xfrm>
          <a:off x="0" y="1385386"/>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06E92-E763-4FE0-8890-1FC64CA01E6C}">
      <dsp:nvSpPr>
        <dsp:cNvPr id="0" name=""/>
        <dsp:cNvSpPr/>
      </dsp:nvSpPr>
      <dsp:spPr>
        <a:xfrm>
          <a:off x="0" y="1385386"/>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Create bricks</a:t>
          </a:r>
        </a:p>
      </dsp:txBody>
      <dsp:txXfrm>
        <a:off x="0" y="1385386"/>
        <a:ext cx="6900512" cy="460894"/>
      </dsp:txXfrm>
    </dsp:sp>
    <dsp:sp modelId="{F2BF200C-DD39-46A3-AD2A-4FE2AFF19279}">
      <dsp:nvSpPr>
        <dsp:cNvPr id="0" name=""/>
        <dsp:cNvSpPr/>
      </dsp:nvSpPr>
      <dsp:spPr>
        <a:xfrm>
          <a:off x="0" y="1846281"/>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5E50C-497D-4D9A-8461-21F52CF25C45}">
      <dsp:nvSpPr>
        <dsp:cNvPr id="0" name=""/>
        <dsp:cNvSpPr/>
      </dsp:nvSpPr>
      <dsp:spPr>
        <a:xfrm>
          <a:off x="0" y="1846281"/>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Draw score</a:t>
          </a:r>
        </a:p>
      </dsp:txBody>
      <dsp:txXfrm>
        <a:off x="0" y="1846281"/>
        <a:ext cx="6900512" cy="460894"/>
      </dsp:txXfrm>
    </dsp:sp>
    <dsp:sp modelId="{FCEB1399-F032-4C12-B964-6DC1F2EADD8D}">
      <dsp:nvSpPr>
        <dsp:cNvPr id="0" name=""/>
        <dsp:cNvSpPr/>
      </dsp:nvSpPr>
      <dsp:spPr>
        <a:xfrm>
          <a:off x="0" y="23071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10421-0CBF-4989-9090-D93F0751DA33}">
      <dsp:nvSpPr>
        <dsp:cNvPr id="0" name=""/>
        <dsp:cNvSpPr/>
      </dsp:nvSpPr>
      <dsp:spPr>
        <a:xfrm>
          <a:off x="0" y="2307175"/>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Add animation</a:t>
          </a:r>
        </a:p>
      </dsp:txBody>
      <dsp:txXfrm>
        <a:off x="0" y="2307175"/>
        <a:ext cx="6900512" cy="460894"/>
      </dsp:txXfrm>
    </dsp:sp>
    <dsp:sp modelId="{72213518-736E-4757-87B5-345A88BD705D}">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18FFF-2732-453F-B080-07414D2CA7CD}">
      <dsp:nvSpPr>
        <dsp:cNvPr id="0" name=""/>
        <dsp:cNvSpPr/>
      </dsp:nvSpPr>
      <dsp:spPr>
        <a:xfrm>
          <a:off x="0" y="2768070"/>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Move paddle</a:t>
          </a:r>
        </a:p>
      </dsp:txBody>
      <dsp:txXfrm>
        <a:off x="0" y="2768070"/>
        <a:ext cx="6900512" cy="460894"/>
      </dsp:txXfrm>
    </dsp:sp>
    <dsp:sp modelId="{65BE120E-0B2B-489E-A387-ACBBE787BF93}">
      <dsp:nvSpPr>
        <dsp:cNvPr id="0" name=""/>
        <dsp:cNvSpPr/>
      </dsp:nvSpPr>
      <dsp:spPr>
        <a:xfrm>
          <a:off x="0" y="322896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90E0E-DCE2-4F2A-8A09-7D7A46736D1A}">
      <dsp:nvSpPr>
        <dsp:cNvPr id="0" name=""/>
        <dsp:cNvSpPr/>
      </dsp:nvSpPr>
      <dsp:spPr>
        <a:xfrm>
          <a:off x="0" y="3228965"/>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Keyboard event handlers to move the paddle</a:t>
          </a:r>
        </a:p>
      </dsp:txBody>
      <dsp:txXfrm>
        <a:off x="0" y="3228965"/>
        <a:ext cx="6900512" cy="460894"/>
      </dsp:txXfrm>
    </dsp:sp>
    <dsp:sp modelId="{9ABEF4A6-1B81-4FCA-87F4-E1BD255DD068}">
      <dsp:nvSpPr>
        <dsp:cNvPr id="0" name=""/>
        <dsp:cNvSpPr/>
      </dsp:nvSpPr>
      <dsp:spPr>
        <a:xfrm>
          <a:off x="0" y="368985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D07D0-EFAA-4A0F-8422-7857E1EC656D}">
      <dsp:nvSpPr>
        <dsp:cNvPr id="0" name=""/>
        <dsp:cNvSpPr/>
      </dsp:nvSpPr>
      <dsp:spPr>
        <a:xfrm>
          <a:off x="0" y="3689859"/>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Move ball</a:t>
          </a:r>
        </a:p>
      </dsp:txBody>
      <dsp:txXfrm>
        <a:off x="0" y="3689859"/>
        <a:ext cx="6900512" cy="460894"/>
      </dsp:txXfrm>
    </dsp:sp>
    <dsp:sp modelId="{B472F19E-D1C7-4831-A5C4-3C51D5D88572}">
      <dsp:nvSpPr>
        <dsp:cNvPr id="0" name=""/>
        <dsp:cNvSpPr/>
      </dsp:nvSpPr>
      <dsp:spPr>
        <a:xfrm>
          <a:off x="0" y="4150754"/>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AFF5D-CFCE-4EF1-A1FF-69E6D31899F4}">
      <dsp:nvSpPr>
        <dsp:cNvPr id="0" name=""/>
        <dsp:cNvSpPr/>
      </dsp:nvSpPr>
      <dsp:spPr>
        <a:xfrm>
          <a:off x="0" y="4150754"/>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Add wall boundaries</a:t>
          </a:r>
        </a:p>
      </dsp:txBody>
      <dsp:txXfrm>
        <a:off x="0" y="4150754"/>
        <a:ext cx="6900512" cy="460894"/>
      </dsp:txXfrm>
    </dsp:sp>
    <dsp:sp modelId="{B4EC6E9F-0D0D-44A8-88FE-859B5FDDBB95}">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E02D16-24B1-46B8-9B3A-B1CB4C168A8D}">
      <dsp:nvSpPr>
        <dsp:cNvPr id="0" name=""/>
        <dsp:cNvSpPr/>
      </dsp:nvSpPr>
      <dsp:spPr>
        <a:xfrm>
          <a:off x="0" y="4611648"/>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Increase score when brick breaks</a:t>
          </a:r>
        </a:p>
      </dsp:txBody>
      <dsp:txXfrm>
        <a:off x="0" y="4611648"/>
        <a:ext cx="6900512" cy="460894"/>
      </dsp:txXfrm>
    </dsp:sp>
    <dsp:sp modelId="{8BA09FBD-D78A-48FA-B9BC-3D5ED75BB369}">
      <dsp:nvSpPr>
        <dsp:cNvPr id="0" name=""/>
        <dsp:cNvSpPr/>
      </dsp:nvSpPr>
      <dsp:spPr>
        <a:xfrm>
          <a:off x="0" y="507254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5884C-0238-41E1-A334-FD3F0615BBD3}">
      <dsp:nvSpPr>
        <dsp:cNvPr id="0" name=""/>
        <dsp:cNvSpPr/>
      </dsp:nvSpPr>
      <dsp:spPr>
        <a:xfrm>
          <a:off x="0" y="5072543"/>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If you lose reset bricks and score</a:t>
          </a:r>
        </a:p>
      </dsp:txBody>
      <dsp:txXfrm>
        <a:off x="0" y="5072543"/>
        <a:ext cx="6900512" cy="460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961C6-0ED8-4C12-A097-E64E54B595C1}">
      <dsp:nvSpPr>
        <dsp:cNvPr id="0" name=""/>
        <dsp:cNvSpPr/>
      </dsp:nvSpPr>
      <dsp:spPr>
        <a:xfrm>
          <a:off x="0" y="529526"/>
          <a:ext cx="6853188" cy="7749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884" tIns="249936" rIns="531884"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document.getElementById</a:t>
          </a:r>
          <a:r>
            <a:rPr lang="en-US" sz="1400" b="0" i="0" kern="1200" dirty="0">
              <a:effectLst/>
              <a:latin typeface="Times New Roman" panose="02020603050405020304" pitchFamily="18" charset="0"/>
              <a:cs typeface="Times New Roman" panose="02020603050405020304" pitchFamily="18" charset="0"/>
            </a:rPr>
            <a:t>(); </a:t>
          </a:r>
          <a:endParaRPr lang="en-US" sz="1400" kern="1200" dirty="0"/>
        </a:p>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canvas.getContext</a:t>
          </a:r>
          <a:r>
            <a:rPr lang="en-US" sz="1400" b="0" i="0" kern="1200" dirty="0">
              <a:effectLst/>
              <a:latin typeface="Times New Roman" panose="02020603050405020304" pitchFamily="18" charset="0"/>
              <a:cs typeface="Times New Roman" panose="02020603050405020304" pitchFamily="18" charset="0"/>
            </a:rPr>
            <a:t>('2d'); :- to create shapes.</a:t>
          </a:r>
        </a:p>
      </dsp:txBody>
      <dsp:txXfrm>
        <a:off x="0" y="529526"/>
        <a:ext cx="6853188" cy="774900"/>
      </dsp:txXfrm>
    </dsp:sp>
    <dsp:sp modelId="{BADB6AD1-BCFA-44C4-A95C-AE012F317F4D}">
      <dsp:nvSpPr>
        <dsp:cNvPr id="0" name=""/>
        <dsp:cNvSpPr/>
      </dsp:nvSpPr>
      <dsp:spPr>
        <a:xfrm>
          <a:off x="326616" y="355969"/>
          <a:ext cx="4797231" cy="3542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24" tIns="0" rIns="181324" bIns="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bg1"/>
              </a:solidFill>
              <a:effectLst/>
              <a:latin typeface="Times New Roman" panose="02020603050405020304" pitchFamily="18" charset="0"/>
              <a:cs typeface="Times New Roman" panose="02020603050405020304" pitchFamily="18" charset="0"/>
            </a:rPr>
            <a:t>1)Create canvas context</a:t>
          </a:r>
          <a:endParaRPr lang="en-US" sz="1400" kern="1200" dirty="0">
            <a:solidFill>
              <a:schemeClr val="bg1"/>
            </a:solidFill>
          </a:endParaRPr>
        </a:p>
      </dsp:txBody>
      <dsp:txXfrm>
        <a:off x="343909" y="373262"/>
        <a:ext cx="4762645" cy="319654"/>
      </dsp:txXfrm>
    </dsp:sp>
    <dsp:sp modelId="{A19F8158-BD94-4192-A479-6BF3736DDDA1}">
      <dsp:nvSpPr>
        <dsp:cNvPr id="0" name=""/>
        <dsp:cNvSpPr/>
      </dsp:nvSpPr>
      <dsp:spPr>
        <a:xfrm>
          <a:off x="0" y="1780438"/>
          <a:ext cx="6853188" cy="2268000"/>
        </a:xfrm>
        <a:prstGeom prst="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884" tIns="249936" rIns="531884"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effectLst/>
              <a:latin typeface="Times New Roman" panose="02020603050405020304" pitchFamily="18" charset="0"/>
              <a:cs typeface="Times New Roman" panose="02020603050405020304" pitchFamily="18" charset="0"/>
            </a:rPr>
            <a:t>y: </a:t>
          </a:r>
          <a:r>
            <a:rPr lang="en-US" sz="1400" b="0" i="0" kern="1200" dirty="0" err="1">
              <a:effectLst/>
              <a:latin typeface="Times New Roman" panose="02020603050405020304" pitchFamily="18" charset="0"/>
              <a:cs typeface="Times New Roman" panose="02020603050405020304" pitchFamily="18" charset="0"/>
            </a:rPr>
            <a:t>canvas.height</a:t>
          </a:r>
          <a:r>
            <a:rPr lang="en-US" sz="1400" b="0" i="0" kern="1200" dirty="0">
              <a:effectLst/>
              <a:latin typeface="Times New Roman" panose="02020603050405020304" pitchFamily="18" charset="0"/>
              <a:cs typeface="Times New Roman" panose="02020603050405020304" pitchFamily="18" charset="0"/>
            </a:rPr>
            <a:t> :- position of ball on y axis.</a:t>
          </a:r>
          <a:endParaRPr lang="en-US" sz="1400" kern="1200" dirty="0"/>
        </a:p>
        <a:p>
          <a:pPr marL="114300" lvl="1" indent="-114300" algn="l" defTabSz="622300">
            <a:lnSpc>
              <a:spcPct val="90000"/>
            </a:lnSpc>
            <a:spcBef>
              <a:spcPct val="0"/>
            </a:spcBef>
            <a:spcAft>
              <a:spcPct val="15000"/>
            </a:spcAft>
            <a:buChar char="•"/>
          </a:pPr>
          <a:r>
            <a:rPr lang="en-US" sz="1400" b="0" i="0" kern="1200" dirty="0">
              <a:effectLst/>
              <a:latin typeface="Times New Roman" panose="02020603050405020304" pitchFamily="18" charset="0"/>
              <a:cs typeface="Times New Roman" panose="02020603050405020304" pitchFamily="18" charset="0"/>
            </a:rPr>
            <a:t>size:- size of ball.</a:t>
          </a:r>
        </a:p>
        <a:p>
          <a:pPr marL="114300" lvl="1" indent="-114300" algn="l" defTabSz="622300">
            <a:lnSpc>
              <a:spcPct val="90000"/>
            </a:lnSpc>
            <a:spcBef>
              <a:spcPct val="0"/>
            </a:spcBef>
            <a:spcAft>
              <a:spcPct val="15000"/>
            </a:spcAft>
            <a:buChar char="•"/>
          </a:pPr>
          <a:r>
            <a:rPr lang="en-US" sz="1400" b="0" i="0" kern="1200" dirty="0">
              <a:effectLst/>
              <a:latin typeface="Times New Roman" panose="02020603050405020304" pitchFamily="18" charset="0"/>
              <a:cs typeface="Times New Roman" panose="02020603050405020304" pitchFamily="18" charset="0"/>
            </a:rPr>
            <a:t>speed:-speed of ball.</a:t>
          </a: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dx:- speed and direction on x axis.</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dy:- speed and direction on yaxis.</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ctx.beginPath(); :- to define the path of ball on x and y axis.</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ctx.arc(x-axis,y-axis,radius,start angle,end angle)</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ctx.fillStyle='color' :- to fill color nad make visible.</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ctx.closePath</a:t>
          </a:r>
          <a:r>
            <a:rPr lang="en-US" sz="1400" b="0" i="0" kern="1200" dirty="0">
              <a:effectLst/>
              <a:latin typeface="Times New Roman" panose="02020603050405020304" pitchFamily="18" charset="0"/>
              <a:cs typeface="Times New Roman" panose="02020603050405020304" pitchFamily="18" charset="0"/>
            </a:rPr>
            <a:t>():- to close path</a:t>
          </a:r>
        </a:p>
      </dsp:txBody>
      <dsp:txXfrm>
        <a:off x="0" y="1780438"/>
        <a:ext cx="6853188" cy="2268000"/>
      </dsp:txXfrm>
    </dsp:sp>
    <dsp:sp modelId="{63286AC1-8BB5-4463-A854-07000EB584ED}">
      <dsp:nvSpPr>
        <dsp:cNvPr id="0" name=""/>
        <dsp:cNvSpPr/>
      </dsp:nvSpPr>
      <dsp:spPr>
        <a:xfrm>
          <a:off x="342659" y="1603318"/>
          <a:ext cx="4797231" cy="35424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24" tIns="0" rIns="181324" bIns="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effectLst/>
              <a:latin typeface="Times New Roman" panose="02020603050405020304" pitchFamily="18" charset="0"/>
              <a:cs typeface="Times New Roman" panose="02020603050405020304" pitchFamily="18" charset="0"/>
            </a:rPr>
            <a:t>2)Create and draw </a:t>
          </a:r>
          <a:r>
            <a:rPr lang="en-US" sz="1200" b="0" i="0" kern="1200" dirty="0" err="1">
              <a:solidFill>
                <a:schemeClr val="bg1"/>
              </a:solidFill>
              <a:effectLst/>
              <a:latin typeface="Times New Roman" panose="02020603050405020304" pitchFamily="18" charset="0"/>
              <a:cs typeface="Times New Roman" panose="02020603050405020304" pitchFamily="18" charset="0"/>
            </a:rPr>
            <a:t>ballx</a:t>
          </a:r>
          <a:r>
            <a:rPr lang="en-US" sz="1200" b="0" i="0" kern="1200" dirty="0">
              <a:solidFill>
                <a:schemeClr val="bg1"/>
              </a:solidFill>
              <a:effectLst/>
              <a:latin typeface="Times New Roman" panose="02020603050405020304" pitchFamily="18" charset="0"/>
              <a:cs typeface="Times New Roman" panose="02020603050405020304" pitchFamily="18" charset="0"/>
            </a:rPr>
            <a:t>: </a:t>
          </a:r>
          <a:r>
            <a:rPr lang="en-US" sz="1200" b="0" i="0" kern="1200" dirty="0" err="1">
              <a:solidFill>
                <a:schemeClr val="bg1"/>
              </a:solidFill>
              <a:effectLst/>
              <a:latin typeface="Times New Roman" panose="02020603050405020304" pitchFamily="18" charset="0"/>
              <a:cs typeface="Times New Roman" panose="02020603050405020304" pitchFamily="18" charset="0"/>
            </a:rPr>
            <a:t>canvas.width</a:t>
          </a:r>
          <a:r>
            <a:rPr lang="en-US" sz="1200" b="0" i="0" kern="1200" dirty="0">
              <a:solidFill>
                <a:schemeClr val="bg1"/>
              </a:solidFill>
              <a:effectLst/>
              <a:latin typeface="Times New Roman" panose="02020603050405020304" pitchFamily="18" charset="0"/>
              <a:cs typeface="Times New Roman" panose="02020603050405020304" pitchFamily="18" charset="0"/>
            </a:rPr>
            <a:t> :- position of ball on x axis.</a:t>
          </a:r>
          <a:endParaRPr lang="en-US" sz="1200" kern="1200" dirty="0">
            <a:solidFill>
              <a:schemeClr val="bg1"/>
            </a:solidFill>
          </a:endParaRPr>
        </a:p>
      </dsp:txBody>
      <dsp:txXfrm>
        <a:off x="359952" y="1620611"/>
        <a:ext cx="4762645" cy="319654"/>
      </dsp:txXfrm>
    </dsp:sp>
    <dsp:sp modelId="{4CAEE703-B02B-4643-92ED-107AC7E0CB85}">
      <dsp:nvSpPr>
        <dsp:cNvPr id="0" name=""/>
        <dsp:cNvSpPr/>
      </dsp:nvSpPr>
      <dsp:spPr>
        <a:xfrm>
          <a:off x="0" y="4613777"/>
          <a:ext cx="6853188" cy="20790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884" tIns="249936" rIns="531884"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effectLst/>
              <a:latin typeface="Times New Roman" panose="02020603050405020304" pitchFamily="18" charset="0"/>
              <a:cs typeface="Times New Roman" panose="02020603050405020304" pitchFamily="18" charset="0"/>
            </a:rPr>
            <a:t>y: </a:t>
          </a:r>
          <a:r>
            <a:rPr lang="en-US" sz="1400" b="0" i="0" kern="1200" dirty="0" err="1">
              <a:effectLst/>
              <a:latin typeface="Times New Roman" panose="02020603050405020304" pitchFamily="18" charset="0"/>
              <a:cs typeface="Times New Roman" panose="02020603050405020304" pitchFamily="18" charset="0"/>
            </a:rPr>
            <a:t>canvas.height</a:t>
          </a:r>
          <a:r>
            <a:rPr lang="en-US" sz="1400" b="0" i="0" kern="1200" dirty="0">
              <a:effectLst/>
              <a:latin typeface="Times New Roman" panose="02020603050405020304" pitchFamily="18" charset="0"/>
              <a:cs typeface="Times New Roman" panose="02020603050405020304" pitchFamily="18" charset="0"/>
            </a:rPr>
            <a:t> :- position of ball on y axis.</a:t>
          </a:r>
          <a:endParaRPr lang="en-US" sz="1400" kern="1200" dirty="0"/>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w:-width</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h:-height *speed:-speed of ball.</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a:effectLst/>
              <a:latin typeface="Times New Roman" panose="02020603050405020304" pitchFamily="18" charset="0"/>
              <a:cs typeface="Times New Roman" panose="02020603050405020304" pitchFamily="18" charset="0"/>
            </a:rPr>
            <a:t>dx:- speed and direction on x axis.</a:t>
          </a:r>
          <a:endParaRPr lang="en-US" sz="1400" b="0" i="0" kern="1200" dirty="0">
            <a:effectLst/>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ctx.beginPath</a:t>
          </a:r>
          <a:r>
            <a:rPr lang="en-US" sz="1400" b="0" i="0" kern="1200" dirty="0">
              <a:effectLst/>
              <a:latin typeface="Times New Roman" panose="02020603050405020304" pitchFamily="18" charset="0"/>
              <a:cs typeface="Times New Roman" panose="02020603050405020304" pitchFamily="18" charset="0"/>
            </a:rPr>
            <a:t>(); :- to define the path of ball on x and y axis.</a:t>
          </a:r>
        </a:p>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ctx.rect</a:t>
          </a:r>
          <a:r>
            <a:rPr lang="en-US" sz="1400" b="0" i="0" kern="1200" dirty="0">
              <a:effectLst/>
              <a:latin typeface="Times New Roman" panose="02020603050405020304" pitchFamily="18" charset="0"/>
              <a:cs typeface="Times New Roman" panose="02020603050405020304" pitchFamily="18" charset="0"/>
            </a:rPr>
            <a:t>(x-</a:t>
          </a:r>
          <a:r>
            <a:rPr lang="en-US" sz="1400" b="0" i="0" kern="1200" dirty="0" err="1">
              <a:effectLst/>
              <a:latin typeface="Times New Roman" panose="02020603050405020304" pitchFamily="18" charset="0"/>
              <a:cs typeface="Times New Roman" panose="02020603050405020304" pitchFamily="18" charset="0"/>
            </a:rPr>
            <a:t>axis,y</a:t>
          </a:r>
          <a:r>
            <a:rPr lang="en-US" sz="1400" b="0" i="0" kern="1200" dirty="0">
              <a:effectLst/>
              <a:latin typeface="Times New Roman" panose="02020603050405020304" pitchFamily="18" charset="0"/>
              <a:cs typeface="Times New Roman" panose="02020603050405020304" pitchFamily="18" charset="0"/>
            </a:rPr>
            <a:t>-</a:t>
          </a:r>
          <a:r>
            <a:rPr lang="en-US" sz="1400" b="0" i="0" kern="1200" dirty="0" err="1">
              <a:effectLst/>
              <a:latin typeface="Times New Roman" panose="02020603050405020304" pitchFamily="18" charset="0"/>
              <a:cs typeface="Times New Roman" panose="02020603050405020304" pitchFamily="18" charset="0"/>
            </a:rPr>
            <a:t>axis,width,height</a:t>
          </a:r>
          <a:r>
            <a:rPr lang="en-US" sz="1400" b="0" i="0" kern="1200" dirty="0">
              <a:effectLst/>
              <a:latin typeface="Times New Roman" panose="02020603050405020304" pitchFamily="18" charset="0"/>
              <a:cs typeface="Times New Roman" panose="02020603050405020304" pitchFamily="18" charset="0"/>
            </a:rPr>
            <a:t>)</a:t>
          </a:r>
        </a:p>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ctx.fillStyle</a:t>
          </a:r>
          <a:r>
            <a:rPr lang="en-US" sz="1400" b="0" i="0" kern="1200" dirty="0">
              <a:effectLst/>
              <a:latin typeface="Times New Roman" panose="02020603050405020304" pitchFamily="18" charset="0"/>
              <a:cs typeface="Times New Roman" panose="02020603050405020304" pitchFamily="18" charset="0"/>
            </a:rPr>
            <a:t>='color' :- to fill color </a:t>
          </a:r>
          <a:r>
            <a:rPr lang="en-US" sz="1400" b="0" i="0" kern="1200" dirty="0" err="1">
              <a:effectLst/>
              <a:latin typeface="Times New Roman" panose="02020603050405020304" pitchFamily="18" charset="0"/>
              <a:cs typeface="Times New Roman" panose="02020603050405020304" pitchFamily="18" charset="0"/>
            </a:rPr>
            <a:t>nad</a:t>
          </a:r>
          <a:r>
            <a:rPr lang="en-US" sz="1400" b="0" i="0" kern="1200" dirty="0">
              <a:effectLst/>
              <a:latin typeface="Times New Roman" panose="02020603050405020304" pitchFamily="18" charset="0"/>
              <a:cs typeface="Times New Roman" panose="02020603050405020304" pitchFamily="18" charset="0"/>
            </a:rPr>
            <a:t> make visible.</a:t>
          </a:r>
        </a:p>
        <a:p>
          <a:pPr marL="114300" lvl="1" indent="-114300" algn="l" defTabSz="622300">
            <a:lnSpc>
              <a:spcPct val="90000"/>
            </a:lnSpc>
            <a:spcBef>
              <a:spcPct val="0"/>
            </a:spcBef>
            <a:spcAft>
              <a:spcPct val="15000"/>
            </a:spcAft>
            <a:buChar char="•"/>
          </a:pPr>
          <a:r>
            <a:rPr lang="en-US" sz="1400" b="0" i="0" kern="1200" dirty="0" err="1">
              <a:effectLst/>
              <a:latin typeface="Times New Roman" panose="02020603050405020304" pitchFamily="18" charset="0"/>
              <a:cs typeface="Times New Roman" panose="02020603050405020304" pitchFamily="18" charset="0"/>
            </a:rPr>
            <a:t>ctx.closePath</a:t>
          </a:r>
          <a:r>
            <a:rPr lang="en-US" sz="1400" b="0" i="0" kern="1200" dirty="0">
              <a:effectLst/>
              <a:latin typeface="Times New Roman" panose="02020603050405020304" pitchFamily="18" charset="0"/>
              <a:cs typeface="Times New Roman" panose="02020603050405020304" pitchFamily="18" charset="0"/>
            </a:rPr>
            <a:t>():- to close path</a:t>
          </a:r>
        </a:p>
      </dsp:txBody>
      <dsp:txXfrm>
        <a:off x="0" y="4613777"/>
        <a:ext cx="6853188" cy="2079000"/>
      </dsp:txXfrm>
    </dsp:sp>
    <dsp:sp modelId="{9B9A8430-6792-4CED-B813-B268DE6FFB63}">
      <dsp:nvSpPr>
        <dsp:cNvPr id="0" name=""/>
        <dsp:cNvSpPr/>
      </dsp:nvSpPr>
      <dsp:spPr>
        <a:xfrm>
          <a:off x="334637" y="4418037"/>
          <a:ext cx="4797231" cy="35424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24" tIns="0" rIns="181324" bIns="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effectLst/>
              <a:latin typeface="Times New Roman" panose="02020603050405020304" pitchFamily="18" charset="0"/>
              <a:cs typeface="Times New Roman" panose="02020603050405020304" pitchFamily="18" charset="0"/>
            </a:rPr>
            <a:t>3)Create and draw </a:t>
          </a:r>
          <a:r>
            <a:rPr lang="en-US" sz="1200" b="0" i="0" kern="1200" dirty="0" err="1">
              <a:solidFill>
                <a:schemeClr val="bg1"/>
              </a:solidFill>
              <a:effectLst/>
              <a:latin typeface="Times New Roman" panose="02020603050405020304" pitchFamily="18" charset="0"/>
              <a:cs typeface="Times New Roman" panose="02020603050405020304" pitchFamily="18" charset="0"/>
            </a:rPr>
            <a:t>paddlex</a:t>
          </a:r>
          <a:r>
            <a:rPr lang="en-US" sz="1200" b="0" i="0" kern="1200" dirty="0">
              <a:solidFill>
                <a:schemeClr val="bg1"/>
              </a:solidFill>
              <a:effectLst/>
              <a:latin typeface="Times New Roman" panose="02020603050405020304" pitchFamily="18" charset="0"/>
              <a:cs typeface="Times New Roman" panose="02020603050405020304" pitchFamily="18" charset="0"/>
            </a:rPr>
            <a:t>: </a:t>
          </a:r>
          <a:r>
            <a:rPr lang="en-US" sz="1200" b="0" i="0" kern="1200" dirty="0" err="1">
              <a:solidFill>
                <a:schemeClr val="bg1"/>
              </a:solidFill>
              <a:effectLst/>
              <a:latin typeface="Times New Roman" panose="02020603050405020304" pitchFamily="18" charset="0"/>
              <a:cs typeface="Times New Roman" panose="02020603050405020304" pitchFamily="18" charset="0"/>
            </a:rPr>
            <a:t>canvas.width</a:t>
          </a:r>
          <a:r>
            <a:rPr lang="en-US" sz="1200" b="0" i="0" kern="1200" dirty="0">
              <a:solidFill>
                <a:schemeClr val="bg1"/>
              </a:solidFill>
              <a:effectLst/>
              <a:latin typeface="Times New Roman" panose="02020603050405020304" pitchFamily="18" charset="0"/>
              <a:cs typeface="Times New Roman" panose="02020603050405020304" pitchFamily="18" charset="0"/>
            </a:rPr>
            <a:t> :- position of ball on x axis</a:t>
          </a:r>
          <a:endParaRPr lang="en-US" sz="1200" kern="1200" dirty="0">
            <a:solidFill>
              <a:schemeClr val="bg1"/>
            </a:solidFill>
          </a:endParaRPr>
        </a:p>
      </dsp:txBody>
      <dsp:txXfrm>
        <a:off x="351930" y="4435330"/>
        <a:ext cx="4762645"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961C6-0ED8-4C12-A097-E64E54B595C1}">
      <dsp:nvSpPr>
        <dsp:cNvPr id="0" name=""/>
        <dsp:cNvSpPr/>
      </dsp:nvSpPr>
      <dsp:spPr>
        <a:xfrm>
          <a:off x="0" y="225741"/>
          <a:ext cx="6367912" cy="2205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291592" rIns="4942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w:-width of brick</a:t>
          </a:r>
        </a:p>
        <a:p>
          <a:pPr marL="114300" lvl="1" indent="-114300" algn="l" defTabSz="622300">
            <a:lnSpc>
              <a:spcPct val="90000"/>
            </a:lnSpc>
            <a:spcBef>
              <a:spcPct val="0"/>
            </a:spcBef>
            <a:spcAft>
              <a:spcPct val="15000"/>
            </a:spcAft>
            <a:buChar char="•"/>
          </a:pPr>
          <a:r>
            <a:rPr lang="en-US" sz="1400" kern="1200"/>
            <a:t>h:- height of brick</a:t>
          </a:r>
        </a:p>
        <a:p>
          <a:pPr marL="114300" lvl="1" indent="-114300" algn="l" defTabSz="622300">
            <a:lnSpc>
              <a:spcPct val="90000"/>
            </a:lnSpc>
            <a:spcBef>
              <a:spcPct val="0"/>
            </a:spcBef>
            <a:spcAft>
              <a:spcPct val="15000"/>
            </a:spcAft>
            <a:buChar char="•"/>
          </a:pPr>
          <a:r>
            <a:rPr lang="en-US" sz="1400" kern="1200"/>
            <a:t>padding:- spacing between bricks</a:t>
          </a:r>
        </a:p>
        <a:p>
          <a:pPr marL="114300" lvl="1" indent="-114300" algn="l" defTabSz="622300">
            <a:lnSpc>
              <a:spcPct val="90000"/>
            </a:lnSpc>
            <a:spcBef>
              <a:spcPct val="0"/>
            </a:spcBef>
            <a:spcAft>
              <a:spcPct val="15000"/>
            </a:spcAft>
            <a:buChar char="•"/>
          </a:pPr>
          <a:r>
            <a:rPr lang="en-US" sz="1400" kern="1200"/>
            <a:t>offsetX:- position of brick on x-axis</a:t>
          </a:r>
        </a:p>
        <a:p>
          <a:pPr marL="114300" lvl="1" indent="-114300" algn="l" defTabSz="622300">
            <a:lnSpc>
              <a:spcPct val="90000"/>
            </a:lnSpc>
            <a:spcBef>
              <a:spcPct val="0"/>
            </a:spcBef>
            <a:spcAft>
              <a:spcPct val="15000"/>
            </a:spcAft>
            <a:buChar char="•"/>
          </a:pPr>
          <a:r>
            <a:rPr lang="en-US" sz="1400" kern="1200" dirty="0" err="1"/>
            <a:t>offsetY</a:t>
          </a:r>
          <a:r>
            <a:rPr lang="en-US" sz="1400" kern="1200" dirty="0"/>
            <a:t>:- position of brick on y-axis</a:t>
          </a:r>
        </a:p>
        <a:p>
          <a:pPr marL="114300" lvl="1" indent="-114300" algn="l" defTabSz="622300">
            <a:lnSpc>
              <a:spcPct val="90000"/>
            </a:lnSpc>
            <a:spcBef>
              <a:spcPct val="0"/>
            </a:spcBef>
            <a:spcAft>
              <a:spcPct val="15000"/>
            </a:spcAft>
            <a:buChar char="•"/>
          </a:pPr>
          <a:r>
            <a:rPr lang="en-US" sz="1400" kern="1200" dirty="0"/>
            <a:t>visible:- to make brick visible </a:t>
          </a:r>
        </a:p>
        <a:p>
          <a:pPr marL="114300" lvl="1" indent="-114300" algn="l" defTabSz="622300">
            <a:lnSpc>
              <a:spcPct val="90000"/>
            </a:lnSpc>
            <a:spcBef>
              <a:spcPct val="0"/>
            </a:spcBef>
            <a:spcAft>
              <a:spcPct val="15000"/>
            </a:spcAft>
            <a:buChar char="•"/>
          </a:pPr>
          <a:r>
            <a:rPr lang="en-US" sz="1400" kern="1200" dirty="0"/>
            <a:t>transparent:-to make brick invisible</a:t>
          </a:r>
        </a:p>
        <a:p>
          <a:pPr marL="114300" lvl="1" indent="-114300" algn="l" defTabSz="622300">
            <a:lnSpc>
              <a:spcPct val="90000"/>
            </a:lnSpc>
            <a:spcBef>
              <a:spcPct val="0"/>
            </a:spcBef>
            <a:spcAft>
              <a:spcPct val="15000"/>
            </a:spcAft>
            <a:buChar char="•"/>
          </a:pPr>
          <a:r>
            <a:rPr lang="en-US" sz="1400" kern="1200"/>
            <a:t>ctx.rect(x-axis,y-axis,width,height)</a:t>
          </a:r>
        </a:p>
      </dsp:txBody>
      <dsp:txXfrm>
        <a:off x="0" y="225741"/>
        <a:ext cx="6367912" cy="2205000"/>
      </dsp:txXfrm>
    </dsp:sp>
    <dsp:sp modelId="{BADB6AD1-BCFA-44C4-A95C-AE012F317F4D}">
      <dsp:nvSpPr>
        <dsp:cNvPr id="0" name=""/>
        <dsp:cNvSpPr/>
      </dsp:nvSpPr>
      <dsp:spPr>
        <a:xfrm>
          <a:off x="318395" y="19101"/>
          <a:ext cx="4457539" cy="413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4)create bricks	</a:t>
          </a:r>
        </a:p>
      </dsp:txBody>
      <dsp:txXfrm>
        <a:off x="338570" y="39276"/>
        <a:ext cx="4417189" cy="372930"/>
      </dsp:txXfrm>
    </dsp:sp>
    <dsp:sp modelId="{A19F8158-BD94-4192-A479-6BF3736DDDA1}">
      <dsp:nvSpPr>
        <dsp:cNvPr id="0" name=""/>
        <dsp:cNvSpPr/>
      </dsp:nvSpPr>
      <dsp:spPr>
        <a:xfrm>
          <a:off x="0" y="2712981"/>
          <a:ext cx="6367912" cy="81585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291592" rIns="4942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ctx.font="font family“</a:t>
          </a:r>
        </a:p>
        <a:p>
          <a:pPr marL="114300" lvl="1" indent="-114300" algn="l" defTabSz="622300">
            <a:lnSpc>
              <a:spcPct val="90000"/>
            </a:lnSpc>
            <a:spcBef>
              <a:spcPct val="0"/>
            </a:spcBef>
            <a:spcAft>
              <a:spcPct val="15000"/>
            </a:spcAft>
            <a:buChar char="•"/>
          </a:pPr>
          <a:r>
            <a:rPr lang="en-US" sz="1400" kern="1200"/>
            <a:t>ctx.fillTxt:-to display score</a:t>
          </a:r>
        </a:p>
      </dsp:txBody>
      <dsp:txXfrm>
        <a:off x="0" y="2712981"/>
        <a:ext cx="6367912" cy="815850"/>
      </dsp:txXfrm>
    </dsp:sp>
    <dsp:sp modelId="{63286AC1-8BB5-4463-A854-07000EB584ED}">
      <dsp:nvSpPr>
        <dsp:cNvPr id="0" name=""/>
        <dsp:cNvSpPr/>
      </dsp:nvSpPr>
      <dsp:spPr>
        <a:xfrm>
          <a:off x="318395" y="2506341"/>
          <a:ext cx="4457539" cy="41328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5)draw score</a:t>
          </a:r>
        </a:p>
      </dsp:txBody>
      <dsp:txXfrm>
        <a:off x="338570" y="2526516"/>
        <a:ext cx="4417189" cy="372930"/>
      </dsp:txXfrm>
    </dsp:sp>
    <dsp:sp modelId="{4CAEE703-B02B-4643-92ED-107AC7E0CB85}">
      <dsp:nvSpPr>
        <dsp:cNvPr id="0" name=""/>
        <dsp:cNvSpPr/>
      </dsp:nvSpPr>
      <dsp:spPr>
        <a:xfrm>
          <a:off x="0" y="3811071"/>
          <a:ext cx="6367912" cy="7938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291592" rIns="4942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window.requestAnimationFrame(function name):- to add animation on ball and paddle,from here everything is controlled by javascript logics.</a:t>
          </a:r>
        </a:p>
      </dsp:txBody>
      <dsp:txXfrm>
        <a:off x="0" y="3811071"/>
        <a:ext cx="6367912" cy="793800"/>
      </dsp:txXfrm>
    </dsp:sp>
    <dsp:sp modelId="{9B9A8430-6792-4CED-B813-B268DE6FFB63}">
      <dsp:nvSpPr>
        <dsp:cNvPr id="0" name=""/>
        <dsp:cNvSpPr/>
      </dsp:nvSpPr>
      <dsp:spPr>
        <a:xfrm>
          <a:off x="318395" y="3604431"/>
          <a:ext cx="4457539" cy="41328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6)add animation</a:t>
          </a:r>
        </a:p>
      </dsp:txBody>
      <dsp:txXfrm>
        <a:off x="338570" y="3624606"/>
        <a:ext cx="4417189" cy="372930"/>
      </dsp:txXfrm>
    </dsp:sp>
    <dsp:sp modelId="{C8238577-4D21-49B5-8CE9-34D02E2C00CD}">
      <dsp:nvSpPr>
        <dsp:cNvPr id="0" name=""/>
        <dsp:cNvSpPr/>
      </dsp:nvSpPr>
      <dsp:spPr>
        <a:xfrm>
          <a:off x="0" y="4887111"/>
          <a:ext cx="6367912" cy="14994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291592" rIns="4942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To move the paddle we append the paddle.x value(position of paddle on x-axis)  to paddle.dx value(add speed and direction to paddle) </a:t>
          </a:r>
        </a:p>
        <a:p>
          <a:pPr marL="228600" lvl="2" indent="-114300" algn="l" defTabSz="622300">
            <a:lnSpc>
              <a:spcPct val="90000"/>
            </a:lnSpc>
            <a:spcBef>
              <a:spcPct val="0"/>
            </a:spcBef>
            <a:spcAft>
              <a:spcPct val="15000"/>
            </a:spcAft>
            <a:buChar char="•"/>
          </a:pPr>
          <a:r>
            <a:rPr lang="en-IN" sz="1400" b="0" i="0" kern="1200"/>
            <a:t>paddle.x += paddle.dx</a:t>
          </a:r>
          <a:endParaRPr lang="en-US" sz="1400" kern="1200"/>
        </a:p>
        <a:p>
          <a:pPr marL="114300" lvl="1" indent="-114300" algn="l" defTabSz="622300">
            <a:lnSpc>
              <a:spcPct val="90000"/>
            </a:lnSpc>
            <a:spcBef>
              <a:spcPct val="0"/>
            </a:spcBef>
            <a:spcAft>
              <a:spcPct val="15000"/>
            </a:spcAft>
            <a:buChar char="•"/>
          </a:pPr>
          <a:r>
            <a:rPr lang="en-US" sz="1400" kern="1200"/>
            <a:t>For paddle to detect wall	</a:t>
          </a:r>
        </a:p>
        <a:p>
          <a:pPr marL="228600" lvl="2" indent="-114300" algn="l" defTabSz="622300">
            <a:lnSpc>
              <a:spcPct val="90000"/>
            </a:lnSpc>
            <a:spcBef>
              <a:spcPct val="0"/>
            </a:spcBef>
            <a:spcAft>
              <a:spcPct val="15000"/>
            </a:spcAft>
            <a:buChar char="•"/>
          </a:pPr>
          <a:r>
            <a:rPr lang="en-US" sz="1400" kern="1200"/>
            <a:t>paddle.x + paddle.w &gt; canvas.width</a:t>
          </a:r>
        </a:p>
      </dsp:txBody>
      <dsp:txXfrm>
        <a:off x="0" y="4887111"/>
        <a:ext cx="6367912" cy="1499400"/>
      </dsp:txXfrm>
    </dsp:sp>
    <dsp:sp modelId="{68A09A80-9446-4F07-B190-FAB8C8093983}">
      <dsp:nvSpPr>
        <dsp:cNvPr id="0" name=""/>
        <dsp:cNvSpPr/>
      </dsp:nvSpPr>
      <dsp:spPr>
        <a:xfrm>
          <a:off x="318395" y="4680471"/>
          <a:ext cx="4457539" cy="41328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7)move paddle</a:t>
          </a:r>
        </a:p>
      </dsp:txBody>
      <dsp:txXfrm>
        <a:off x="338570" y="4700646"/>
        <a:ext cx="4417189"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961C6-0ED8-4C12-A097-E64E54B595C1}">
      <dsp:nvSpPr>
        <dsp:cNvPr id="0" name=""/>
        <dsp:cNvSpPr/>
      </dsp:nvSpPr>
      <dsp:spPr>
        <a:xfrm>
          <a:off x="0" y="279246"/>
          <a:ext cx="6367912" cy="907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333248" rIns="49422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t>document.addEventListener</a:t>
          </a:r>
          <a:r>
            <a:rPr lang="en-US" sz="1600" kern="1200" dirty="0"/>
            <a:t>(key, function name):- add event listener to give </a:t>
          </a:r>
          <a:r>
            <a:rPr lang="en-US" sz="1600" kern="1200" dirty="0" err="1"/>
            <a:t>conrol</a:t>
          </a:r>
          <a:r>
            <a:rPr lang="en-US" sz="1600" kern="1200" dirty="0"/>
            <a:t> to keyboard keys.</a:t>
          </a:r>
        </a:p>
      </dsp:txBody>
      <dsp:txXfrm>
        <a:off x="0" y="279246"/>
        <a:ext cx="6367912" cy="907200"/>
      </dsp:txXfrm>
    </dsp:sp>
    <dsp:sp modelId="{BADB6AD1-BCFA-44C4-A95C-AE012F317F4D}">
      <dsp:nvSpPr>
        <dsp:cNvPr id="0" name=""/>
        <dsp:cNvSpPr/>
      </dsp:nvSpPr>
      <dsp:spPr>
        <a:xfrm>
          <a:off x="318395" y="43086"/>
          <a:ext cx="4457539"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1"/>
              </a:solidFill>
            </a:rPr>
            <a:t>8)keyboard event handlers to move paddle</a:t>
          </a:r>
          <a:endParaRPr lang="en-US" sz="1600" kern="1200" dirty="0">
            <a:solidFill>
              <a:schemeClr val="bg1"/>
            </a:solidFill>
          </a:endParaRPr>
        </a:p>
      </dsp:txBody>
      <dsp:txXfrm>
        <a:off x="341452" y="66143"/>
        <a:ext cx="4411425" cy="426206"/>
      </dsp:txXfrm>
    </dsp:sp>
    <dsp:sp modelId="{A19F8158-BD94-4192-A479-6BF3736DDDA1}">
      <dsp:nvSpPr>
        <dsp:cNvPr id="0" name=""/>
        <dsp:cNvSpPr/>
      </dsp:nvSpPr>
      <dsp:spPr>
        <a:xfrm>
          <a:off x="0" y="1509006"/>
          <a:ext cx="6367912" cy="115920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333248" rIns="494221"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To move the ball, we append the </a:t>
          </a:r>
          <a:r>
            <a:rPr lang="en-US" sz="1600" b="0" i="0" kern="1200" dirty="0" err="1"/>
            <a:t>ball.x</a:t>
          </a:r>
          <a:r>
            <a:rPr lang="en-US" sz="1600" b="0" i="0" kern="1200" dirty="0"/>
            <a:t> value(position of ball on x-axis) to </a:t>
          </a:r>
          <a:r>
            <a:rPr lang="en-US" sz="1600" b="0" i="0" kern="1200" dirty="0" err="1"/>
            <a:t>ball.dx</a:t>
          </a:r>
          <a:r>
            <a:rPr lang="en-US" sz="1600" b="0" i="0" kern="1200" dirty="0"/>
            <a:t> value(add speed and direction to ball)</a:t>
          </a:r>
          <a:endParaRPr lang="en-US" sz="1600" kern="1200" dirty="0"/>
        </a:p>
        <a:p>
          <a:pPr marL="342900" lvl="2" indent="-171450" algn="l" defTabSz="711200">
            <a:lnSpc>
              <a:spcPct val="90000"/>
            </a:lnSpc>
            <a:spcBef>
              <a:spcPct val="0"/>
            </a:spcBef>
            <a:spcAft>
              <a:spcPct val="15000"/>
            </a:spcAft>
            <a:buChar char="•"/>
          </a:pPr>
          <a:r>
            <a:rPr lang="en-US" sz="1600" b="0" i="0" kern="1200" dirty="0" err="1"/>
            <a:t>ball.x</a:t>
          </a:r>
          <a:r>
            <a:rPr lang="en-US" sz="1600" b="0" i="0" kern="1200" dirty="0"/>
            <a:t> += </a:t>
          </a:r>
          <a:r>
            <a:rPr lang="en-US" sz="1600" b="0" i="0" kern="1200" dirty="0" err="1"/>
            <a:t>ball.dx</a:t>
          </a:r>
          <a:endParaRPr lang="en-US" sz="1600" kern="1200" dirty="0"/>
        </a:p>
      </dsp:txBody>
      <dsp:txXfrm>
        <a:off x="0" y="1509006"/>
        <a:ext cx="6367912" cy="1159200"/>
      </dsp:txXfrm>
    </dsp:sp>
    <dsp:sp modelId="{63286AC1-8BB5-4463-A854-07000EB584ED}">
      <dsp:nvSpPr>
        <dsp:cNvPr id="0" name=""/>
        <dsp:cNvSpPr/>
      </dsp:nvSpPr>
      <dsp:spPr>
        <a:xfrm>
          <a:off x="318395" y="1272846"/>
          <a:ext cx="4457539" cy="47232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711200">
            <a:lnSpc>
              <a:spcPct val="90000"/>
            </a:lnSpc>
            <a:spcBef>
              <a:spcPct val="0"/>
            </a:spcBef>
            <a:spcAft>
              <a:spcPct val="35000"/>
            </a:spcAft>
            <a:buNone/>
          </a:pPr>
          <a:r>
            <a:rPr lang="en-IN" sz="1600" b="0" i="0" kern="1200" dirty="0">
              <a:solidFill>
                <a:schemeClr val="bg1"/>
              </a:solidFill>
            </a:rPr>
            <a:t>9)move ball</a:t>
          </a:r>
          <a:endParaRPr lang="en-US" sz="1600" kern="1200" dirty="0">
            <a:solidFill>
              <a:schemeClr val="bg1"/>
            </a:solidFill>
          </a:endParaRPr>
        </a:p>
      </dsp:txBody>
      <dsp:txXfrm>
        <a:off x="341452" y="1295903"/>
        <a:ext cx="4411425" cy="426206"/>
      </dsp:txXfrm>
    </dsp:sp>
    <dsp:sp modelId="{4CAEE703-B02B-4643-92ED-107AC7E0CB85}">
      <dsp:nvSpPr>
        <dsp:cNvPr id="0" name=""/>
        <dsp:cNvSpPr/>
      </dsp:nvSpPr>
      <dsp:spPr>
        <a:xfrm>
          <a:off x="0" y="2990766"/>
          <a:ext cx="6367912" cy="11340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333248" rIns="49422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window.requestAnimationFrame(function name):- to add animation on ball and paddle,from here everything is controlled by javascript logics.</a:t>
          </a:r>
        </a:p>
      </dsp:txBody>
      <dsp:txXfrm>
        <a:off x="0" y="2990766"/>
        <a:ext cx="6367912" cy="1134000"/>
      </dsp:txXfrm>
    </dsp:sp>
    <dsp:sp modelId="{9B9A8430-6792-4CED-B813-B268DE6FFB63}">
      <dsp:nvSpPr>
        <dsp:cNvPr id="0" name=""/>
        <dsp:cNvSpPr/>
      </dsp:nvSpPr>
      <dsp:spPr>
        <a:xfrm>
          <a:off x="318395" y="2754606"/>
          <a:ext cx="4457539" cy="47232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711200">
            <a:lnSpc>
              <a:spcPct val="90000"/>
            </a:lnSpc>
            <a:spcBef>
              <a:spcPct val="0"/>
            </a:spcBef>
            <a:spcAft>
              <a:spcPct val="35000"/>
            </a:spcAft>
            <a:buNone/>
          </a:pPr>
          <a:r>
            <a:rPr lang="en-IN" sz="1600" b="0" i="0" kern="1200" dirty="0">
              <a:solidFill>
                <a:schemeClr val="bg1"/>
              </a:solidFill>
            </a:rPr>
            <a:t>10)add wall boundaries</a:t>
          </a:r>
          <a:endParaRPr lang="en-US" sz="1600" kern="1200" dirty="0">
            <a:solidFill>
              <a:schemeClr val="bg1"/>
            </a:solidFill>
          </a:endParaRPr>
        </a:p>
      </dsp:txBody>
      <dsp:txXfrm>
        <a:off x="341452" y="2777663"/>
        <a:ext cx="4411425" cy="426206"/>
      </dsp:txXfrm>
    </dsp:sp>
    <dsp:sp modelId="{C8238577-4D21-49B5-8CE9-34D02E2C00CD}">
      <dsp:nvSpPr>
        <dsp:cNvPr id="0" name=""/>
        <dsp:cNvSpPr/>
      </dsp:nvSpPr>
      <dsp:spPr>
        <a:xfrm>
          <a:off x="0" y="4447326"/>
          <a:ext cx="6367912" cy="19152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221" tIns="333248" rIns="49422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To move the paddle we append the paddle.x value(position of paddle on x-axis)  to paddle.dx value(add speed and direction to paddle) </a:t>
          </a:r>
        </a:p>
        <a:p>
          <a:pPr marL="342900" lvl="2" indent="-171450" algn="l" defTabSz="711200">
            <a:lnSpc>
              <a:spcPct val="90000"/>
            </a:lnSpc>
            <a:spcBef>
              <a:spcPct val="0"/>
            </a:spcBef>
            <a:spcAft>
              <a:spcPct val="15000"/>
            </a:spcAft>
            <a:buChar char="•"/>
          </a:pPr>
          <a:r>
            <a:rPr lang="en-IN" sz="1600" b="0" i="0" kern="1200"/>
            <a:t>paddle.x += paddle.dx</a:t>
          </a:r>
          <a:endParaRPr lang="en-US" sz="1600" kern="1200"/>
        </a:p>
        <a:p>
          <a:pPr marL="171450" lvl="1" indent="-171450" algn="l" defTabSz="711200">
            <a:lnSpc>
              <a:spcPct val="90000"/>
            </a:lnSpc>
            <a:spcBef>
              <a:spcPct val="0"/>
            </a:spcBef>
            <a:spcAft>
              <a:spcPct val="15000"/>
            </a:spcAft>
            <a:buChar char="•"/>
          </a:pPr>
          <a:r>
            <a:rPr lang="en-US" sz="1600" kern="1200"/>
            <a:t>For paddle to detect wall	</a:t>
          </a:r>
        </a:p>
        <a:p>
          <a:pPr marL="342900" lvl="2" indent="-171450" algn="l" defTabSz="711200">
            <a:lnSpc>
              <a:spcPct val="90000"/>
            </a:lnSpc>
            <a:spcBef>
              <a:spcPct val="0"/>
            </a:spcBef>
            <a:spcAft>
              <a:spcPct val="15000"/>
            </a:spcAft>
            <a:buChar char="•"/>
          </a:pPr>
          <a:r>
            <a:rPr lang="en-US" sz="1600" kern="1200"/>
            <a:t>paddle.x + paddle.w &gt; canvas.width</a:t>
          </a:r>
        </a:p>
      </dsp:txBody>
      <dsp:txXfrm>
        <a:off x="0" y="4447326"/>
        <a:ext cx="6367912" cy="1915200"/>
      </dsp:txXfrm>
    </dsp:sp>
    <dsp:sp modelId="{68A09A80-9446-4F07-B190-FAB8C8093983}">
      <dsp:nvSpPr>
        <dsp:cNvPr id="0" name=""/>
        <dsp:cNvSpPr/>
      </dsp:nvSpPr>
      <dsp:spPr>
        <a:xfrm>
          <a:off x="318395" y="4211166"/>
          <a:ext cx="4457539" cy="4723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484" tIns="0" rIns="168484" bIns="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11)increase score when bricks break</a:t>
          </a:r>
        </a:p>
      </dsp:txBody>
      <dsp:txXfrm>
        <a:off x="341452" y="4234223"/>
        <a:ext cx="4411425" cy="4262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8173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7823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97895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02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97204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070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814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948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240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2564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4562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4/8/2021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48230066"/>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8" Type="http://schemas.openxmlformats.org/officeDocument/2006/relationships/hyperlink" Target="https://pixabay.com/videos/" TargetMode="External"/><Relationship Id="rId3" Type="http://schemas.openxmlformats.org/officeDocument/2006/relationships/hyperlink" Target="https://www.w3schools.com/html/html5_canvas.asp" TargetMode="External"/><Relationship Id="rId7" Type="http://schemas.openxmlformats.org/officeDocument/2006/relationships/hyperlink" Target="https://mixkit.co/free-stock-video" TargetMode="External"/><Relationship Id="rId2" Type="http://schemas.openxmlformats.org/officeDocument/2006/relationships/hyperlink" Target="https://developer.mozilla.org/en-US/docs/Web/API/Canvas_API" TargetMode="External"/><Relationship Id="rId1" Type="http://schemas.openxmlformats.org/officeDocument/2006/relationships/slideLayout" Target="../slideLayouts/slideLayout7.xml"/><Relationship Id="rId6" Type="http://schemas.openxmlformats.org/officeDocument/2006/relationships/hyperlink" Target="https://youtu.be/0GBJr9ohai0" TargetMode="External"/><Relationship Id="rId5" Type="http://schemas.openxmlformats.org/officeDocument/2006/relationships/hyperlink" Target="https://youtu.be/NousxgBDIr4" TargetMode="External"/><Relationship Id="rId4" Type="http://schemas.openxmlformats.org/officeDocument/2006/relationships/hyperlink" Target="https://medium.com/jspoint/a-basic-introduction-to-canvas-api-to-draw-2d-3d-graphics-on-web-15d251a675a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12.xml"/><Relationship Id="rId3" Type="http://schemas.openxmlformats.org/officeDocument/2006/relationships/image" Target="../media/image4.png"/><Relationship Id="rId7" Type="http://schemas.openxmlformats.org/officeDocument/2006/relationships/slide" Target="slide170.xml"/><Relationship Id="rId12"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0.png"/><Relationship Id="rId5" Type="http://schemas.openxmlformats.org/officeDocument/2006/relationships/image" Target="../media/image4.png"/><Relationship Id="rId15" Type="http://schemas.openxmlformats.org/officeDocument/2006/relationships/slide" Target="slide22.xml"/><Relationship Id="rId10" Type="http://schemas.openxmlformats.org/officeDocument/2006/relationships/slide" Target="slide8.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F8FF60-CEF1-45B5-92E1-2ED3E1D129D3}"/>
              </a:ext>
            </a:extLst>
          </p:cNvPr>
          <p:cNvPicPr>
            <a:picLocks noChangeAspect="1"/>
          </p:cNvPicPr>
          <p:nvPr/>
        </p:nvPicPr>
        <p:blipFill rotWithShape="1">
          <a:blip r:embed="rId2">
            <a:alphaModFix/>
          </a:blip>
          <a:srcRect l="8821" r="20935"/>
          <a:stretch/>
        </p:blipFill>
        <p:spPr>
          <a:xfrm>
            <a:off x="5768642" y="-1"/>
            <a:ext cx="6423053" cy="6858001"/>
          </a:xfrm>
          <a:prstGeom prst="rect">
            <a:avLst/>
          </a:prstGeom>
        </p:spPr>
      </p:pic>
      <p:pic>
        <p:nvPicPr>
          <p:cNvPr id="35" name="Picture 34">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9026" y="4911222"/>
            <a:ext cx="3064873" cy="981775"/>
          </a:xfrm>
        </p:spPr>
        <p:txBody>
          <a:bodyPr anchor="t">
            <a:normAutofit fontScale="90000"/>
          </a:bodyPr>
          <a:lstStyle/>
          <a:p>
            <a:pPr algn="l"/>
            <a:r>
              <a:rPr lang="en-US" sz="1600" b="1" dirty="0">
                <a:solidFill>
                  <a:srgbClr val="000000"/>
                </a:solidFill>
              </a:rPr>
              <a:t>                </a:t>
            </a:r>
            <a:r>
              <a:rPr lang="en-US" sz="2700" b="1" dirty="0">
                <a:solidFill>
                  <a:srgbClr val="000000"/>
                </a:solidFill>
              </a:rPr>
              <a:t>Team 12</a:t>
            </a:r>
            <a:br>
              <a:rPr lang="en-US" sz="4400" dirty="0">
                <a:solidFill>
                  <a:srgbClr val="000000"/>
                </a:solidFill>
              </a:rPr>
            </a:br>
            <a:r>
              <a:rPr lang="en-US" sz="1800" dirty="0">
                <a:solidFill>
                  <a:srgbClr val="000000"/>
                </a:solidFill>
                <a:latin typeface="+mn-lt"/>
              </a:rPr>
              <a:t>202012004 - Niharika Srivastava</a:t>
            </a:r>
            <a:br>
              <a:rPr lang="en-US" sz="1800" dirty="0">
                <a:solidFill>
                  <a:srgbClr val="000000"/>
                </a:solidFill>
                <a:latin typeface="+mn-lt"/>
              </a:rPr>
            </a:br>
            <a:r>
              <a:rPr lang="en-US" sz="1800" dirty="0">
                <a:solidFill>
                  <a:srgbClr val="000000"/>
                </a:solidFill>
                <a:latin typeface="+mn-lt"/>
              </a:rPr>
              <a:t>202012018 - Aryan Gambhir</a:t>
            </a:r>
            <a:br>
              <a:rPr lang="en-US" sz="1800" dirty="0">
                <a:solidFill>
                  <a:srgbClr val="000000"/>
                </a:solidFill>
                <a:latin typeface="+mn-lt"/>
              </a:rPr>
            </a:br>
            <a:r>
              <a:rPr lang="en-US" sz="1800" dirty="0">
                <a:solidFill>
                  <a:srgbClr val="000000"/>
                </a:solidFill>
                <a:latin typeface="+mn-lt"/>
              </a:rPr>
              <a:t>202012019 - </a:t>
            </a:r>
            <a:r>
              <a:rPr lang="en-US" sz="1800" dirty="0" err="1">
                <a:solidFill>
                  <a:srgbClr val="000000"/>
                </a:solidFill>
                <a:latin typeface="+mn-lt"/>
              </a:rPr>
              <a:t>Dharmik</a:t>
            </a:r>
            <a:r>
              <a:rPr lang="en-US" sz="1800" dirty="0">
                <a:solidFill>
                  <a:srgbClr val="000000"/>
                </a:solidFill>
                <a:latin typeface="+mn-lt"/>
              </a:rPr>
              <a:t> Dave</a:t>
            </a:r>
            <a:br>
              <a:rPr lang="en-US" sz="1800" dirty="0">
                <a:solidFill>
                  <a:srgbClr val="000000"/>
                </a:solidFill>
                <a:latin typeface="+mn-lt"/>
              </a:rPr>
            </a:br>
            <a:r>
              <a:rPr lang="en-US" sz="1800" dirty="0">
                <a:solidFill>
                  <a:srgbClr val="000000"/>
                </a:solidFill>
                <a:latin typeface="+mn-lt"/>
              </a:rPr>
              <a:t>202012071 - </a:t>
            </a:r>
            <a:r>
              <a:rPr lang="en-US" sz="1800" dirty="0" err="1">
                <a:solidFill>
                  <a:srgbClr val="000000"/>
                </a:solidFill>
                <a:latin typeface="+mn-lt"/>
              </a:rPr>
              <a:t>Jitusingh</a:t>
            </a:r>
            <a:r>
              <a:rPr lang="en-US" sz="1800" dirty="0">
                <a:solidFill>
                  <a:srgbClr val="000000"/>
                </a:solidFill>
                <a:latin typeface="+mn-lt"/>
              </a:rPr>
              <a:t> </a:t>
            </a:r>
            <a:r>
              <a:rPr lang="en-US" sz="1800" dirty="0" err="1">
                <a:solidFill>
                  <a:srgbClr val="000000"/>
                </a:solidFill>
                <a:latin typeface="+mn-lt"/>
              </a:rPr>
              <a:t>Rajpurohit</a:t>
            </a:r>
            <a:br>
              <a:rPr lang="en-US" sz="1800" dirty="0">
                <a:solidFill>
                  <a:srgbClr val="000000"/>
                </a:solidFill>
                <a:latin typeface="+mn-lt"/>
              </a:rPr>
            </a:br>
            <a:r>
              <a:rPr lang="en-US" sz="1800" dirty="0">
                <a:solidFill>
                  <a:srgbClr val="000000"/>
                </a:solidFill>
                <a:latin typeface="+mn-lt"/>
              </a:rPr>
              <a:t>202012088 - </a:t>
            </a:r>
            <a:r>
              <a:rPr lang="en-US" sz="1800" dirty="0" err="1">
                <a:solidFill>
                  <a:srgbClr val="000000"/>
                </a:solidFill>
                <a:latin typeface="+mn-lt"/>
              </a:rPr>
              <a:t>Bhavika</a:t>
            </a:r>
            <a:r>
              <a:rPr lang="en-US" sz="1800" dirty="0">
                <a:solidFill>
                  <a:srgbClr val="000000"/>
                </a:solidFill>
                <a:latin typeface="+mn-lt"/>
              </a:rPr>
              <a:t> </a:t>
            </a:r>
            <a:r>
              <a:rPr lang="en-US" sz="1800" dirty="0" err="1">
                <a:solidFill>
                  <a:srgbClr val="000000"/>
                </a:solidFill>
                <a:latin typeface="+mn-lt"/>
              </a:rPr>
              <a:t>Tahiliani</a:t>
            </a:r>
            <a:br>
              <a:rPr lang="en-US" sz="1800" dirty="0">
                <a:solidFill>
                  <a:srgbClr val="000000"/>
                </a:solidFill>
                <a:latin typeface="+mn-lt"/>
              </a:rPr>
            </a:br>
            <a:r>
              <a:rPr lang="en-US" sz="1800" dirty="0">
                <a:solidFill>
                  <a:srgbClr val="000000"/>
                </a:solidFill>
                <a:latin typeface="+mn-lt"/>
              </a:rPr>
              <a:t>202012122 - Bushra Sama</a:t>
            </a:r>
          </a:p>
        </p:txBody>
      </p:sp>
      <p:sp>
        <p:nvSpPr>
          <p:cNvPr id="4" name="Rectangle 3">
            <a:extLst>
              <a:ext uri="{FF2B5EF4-FFF2-40B4-BE49-F238E27FC236}">
                <a16:creationId xmlns:a16="http://schemas.microsoft.com/office/drawing/2014/main" id="{B745E66C-F42D-4D7F-95AF-62D1973D9F3C}"/>
              </a:ext>
            </a:extLst>
          </p:cNvPr>
          <p:cNvSpPr/>
          <p:nvPr/>
        </p:nvSpPr>
        <p:spPr>
          <a:xfrm>
            <a:off x="477981" y="625683"/>
            <a:ext cx="940272" cy="276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21" name="TextBox 20">
            <a:extLst>
              <a:ext uri="{FF2B5EF4-FFF2-40B4-BE49-F238E27FC236}">
                <a16:creationId xmlns:a16="http://schemas.microsoft.com/office/drawing/2014/main" id="{E39FCE89-AC7E-4076-B0C4-E77DA7B58105}"/>
              </a:ext>
            </a:extLst>
          </p:cNvPr>
          <p:cNvSpPr txBox="1"/>
          <p:nvPr/>
        </p:nvSpPr>
        <p:spPr>
          <a:xfrm>
            <a:off x="1418253" y="3477637"/>
            <a:ext cx="6097604" cy="769441"/>
          </a:xfrm>
          <a:prstGeom prst="rect">
            <a:avLst/>
          </a:prstGeom>
          <a:noFill/>
        </p:spPr>
        <p:txBody>
          <a:bodyPr wrap="square">
            <a:spAutoFit/>
          </a:bodyPr>
          <a:lstStyle/>
          <a:p>
            <a:r>
              <a:rPr lang="en-US" sz="4400" i="1" dirty="0">
                <a:solidFill>
                  <a:srgbClr val="000000"/>
                </a:solidFill>
                <a:effectLst>
                  <a:outerShdw blurRad="38100" dist="38100" dir="2700000" algn="tl">
                    <a:srgbClr val="000000">
                      <a:alpha val="43137"/>
                    </a:srgbClr>
                  </a:outerShdw>
                </a:effectLst>
                <a:latin typeface="+mj-lt"/>
              </a:rPr>
              <a:t>CANVAS API</a:t>
            </a:r>
            <a:endParaRPr lang="en-IN" sz="4400" i="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5DAA434-600F-4AF3-BB49-FB1EB75A484B}"/>
              </a:ext>
            </a:extLst>
          </p:cNvPr>
          <p:cNvSpPr txBox="1"/>
          <p:nvPr/>
        </p:nvSpPr>
        <p:spPr>
          <a:xfrm>
            <a:off x="6090574" y="801866"/>
            <a:ext cx="5306084" cy="5230634"/>
          </a:xfrm>
          <a:prstGeom prst="rect">
            <a:avLst/>
          </a:prstGeo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endParaRPr lang="en-US" sz="1300" dirty="0">
              <a:solidFill>
                <a:srgbClr val="000000"/>
              </a:solidFill>
            </a:endParaRPr>
          </a:p>
        </p:txBody>
      </p:sp>
      <p:sp>
        <p:nvSpPr>
          <p:cNvPr id="8" name="TextBox 7">
            <a:extLst>
              <a:ext uri="{FF2B5EF4-FFF2-40B4-BE49-F238E27FC236}">
                <a16:creationId xmlns:a16="http://schemas.microsoft.com/office/drawing/2014/main" id="{7FA54603-5967-4640-90F1-083E40DA6119}"/>
              </a:ext>
            </a:extLst>
          </p:cNvPr>
          <p:cNvSpPr txBox="1"/>
          <p:nvPr/>
        </p:nvSpPr>
        <p:spPr>
          <a:xfrm>
            <a:off x="5295233" y="63202"/>
            <a:ext cx="6096000" cy="7050135"/>
          </a:xfrm>
          <a:prstGeom prst="rect">
            <a:avLst/>
          </a:prstGeom>
          <a:noFill/>
        </p:spPr>
        <p:txBody>
          <a:bodyPr wrap="square">
            <a:spAutoFit/>
          </a:bodyPr>
          <a:lstStyle/>
          <a:p>
            <a:pPr algn="ctr"/>
            <a:r>
              <a:rPr lang="en-US" sz="3200" i="1" dirty="0">
                <a:solidFill>
                  <a:schemeClr val="bg1"/>
                </a:solidFill>
                <a:effectLst>
                  <a:outerShdw blurRad="38100" dist="38100" dir="2700000" algn="tl">
                    <a:srgbClr val="000000">
                      <a:alpha val="43137"/>
                    </a:srgbClr>
                  </a:outerShdw>
                </a:effectLst>
                <a:latin typeface="+mj-lt"/>
              </a:rPr>
              <a:t>Drawing Image</a:t>
            </a:r>
          </a:p>
          <a:p>
            <a:pPr algn="ctr"/>
            <a:endParaRPr lang="en-US" dirty="0">
              <a:solidFill>
                <a:schemeClr val="bg1"/>
              </a:solidFill>
            </a:endParaRPr>
          </a:p>
          <a:p>
            <a:r>
              <a:rPr lang="en-US" dirty="0">
                <a:solidFill>
                  <a:schemeClr val="bg1"/>
                </a:solidFill>
              </a:rPr>
              <a:t>Once we have a reference to our source image object we can use the </a:t>
            </a:r>
            <a:r>
              <a:rPr lang="en-US" dirty="0" err="1">
                <a:solidFill>
                  <a:schemeClr val="bg1"/>
                </a:solidFill>
              </a:rPr>
              <a:t>drawImage</a:t>
            </a:r>
            <a:r>
              <a:rPr lang="en-US" dirty="0">
                <a:solidFill>
                  <a:schemeClr val="bg1"/>
                </a:solidFill>
              </a:rPr>
              <a:t>() method to render it to the canvas. As we will see later the </a:t>
            </a:r>
            <a:r>
              <a:rPr lang="en-US" dirty="0" err="1">
                <a:solidFill>
                  <a:schemeClr val="bg1"/>
                </a:solidFill>
              </a:rPr>
              <a:t>drawImage</a:t>
            </a:r>
            <a:r>
              <a:rPr lang="en-US" dirty="0">
                <a:solidFill>
                  <a:schemeClr val="bg1"/>
                </a:solidFill>
              </a:rPr>
              <a:t>() method is overloaded and has several variants. In its most basic form it looks like this:</a:t>
            </a:r>
          </a:p>
          <a:p>
            <a:endParaRPr lang="en-US" dirty="0">
              <a:solidFill>
                <a:schemeClr val="bg1"/>
              </a:solidFill>
            </a:endParaRPr>
          </a:p>
          <a:p>
            <a:pPr marL="57150" defTabSz="914400">
              <a:lnSpc>
                <a:spcPct val="90000"/>
              </a:lnSpc>
              <a:spcAft>
                <a:spcPts val="800"/>
              </a:spcAft>
            </a:pPr>
            <a:r>
              <a:rPr lang="en-US" sz="1800" b="1" spc="-5" dirty="0" err="1">
                <a:solidFill>
                  <a:srgbClr val="000000"/>
                </a:solidFill>
                <a:effectLst/>
              </a:rPr>
              <a:t>drawImage</a:t>
            </a:r>
            <a:r>
              <a:rPr lang="en-US" sz="1800" b="1" spc="-5" dirty="0">
                <a:solidFill>
                  <a:srgbClr val="000000"/>
                </a:solidFill>
                <a:effectLst/>
              </a:rPr>
              <a:t>(image, x, y)</a:t>
            </a:r>
            <a:endParaRPr lang="en-US" sz="1800" b="1" dirty="0">
              <a:solidFill>
                <a:srgbClr val="000000"/>
              </a:solidFill>
              <a:effectLst/>
            </a:endParaRPr>
          </a:p>
          <a:p>
            <a:pPr marL="457200" marR="228600" indent="-228600" defTabSz="914400">
              <a:lnSpc>
                <a:spcPct val="90000"/>
              </a:lnSpc>
              <a:spcAft>
                <a:spcPts val="1800"/>
              </a:spcAft>
              <a:buFont typeface="Arial" panose="020B0604020202020204" pitchFamily="34" charset="0"/>
              <a:buChar char="•"/>
            </a:pPr>
            <a:r>
              <a:rPr lang="en-US" sz="1800" spc="-5" dirty="0">
                <a:solidFill>
                  <a:srgbClr val="000000"/>
                </a:solidFill>
                <a:effectLst/>
              </a:rPr>
              <a:t>Draws the </a:t>
            </a:r>
            <a:r>
              <a:rPr lang="en-US" sz="1800" spc="-5" dirty="0" err="1">
                <a:solidFill>
                  <a:srgbClr val="000000"/>
                </a:solidFill>
                <a:effectLst/>
              </a:rPr>
              <a:t>CanvasImageSource</a:t>
            </a:r>
            <a:r>
              <a:rPr lang="en-US" sz="1800" spc="-5" dirty="0">
                <a:solidFill>
                  <a:srgbClr val="000000"/>
                </a:solidFill>
                <a:effectLst/>
              </a:rPr>
              <a:t> specified by the image parameter at the coordinates (x, y).</a:t>
            </a:r>
          </a:p>
          <a:p>
            <a:pPr marL="457200" marR="228600" indent="-228600" defTabSz="914400">
              <a:lnSpc>
                <a:spcPct val="90000"/>
              </a:lnSpc>
              <a:spcAft>
                <a:spcPts val="1800"/>
              </a:spcAft>
              <a:buFont typeface="Arial" panose="020B0604020202020204" pitchFamily="34" charset="0"/>
              <a:buChar char="•"/>
            </a:pPr>
            <a:endParaRPr lang="en-US" sz="1800" dirty="0">
              <a:solidFill>
                <a:srgbClr val="000000"/>
              </a:solidFill>
              <a:effectLst/>
            </a:endParaRPr>
          </a:p>
          <a:p>
            <a:pPr algn="ctr" defTabSz="914400">
              <a:lnSpc>
                <a:spcPct val="90000"/>
              </a:lnSpc>
              <a:spcAft>
                <a:spcPts val="2700"/>
              </a:spcAft>
            </a:pPr>
            <a:r>
              <a:rPr lang="en-US" sz="3200" i="1" spc="-5" dirty="0">
                <a:solidFill>
                  <a:srgbClr val="000000"/>
                </a:solidFill>
                <a:effectLst>
                  <a:outerShdw blurRad="38100" dist="38100" dir="2700000" algn="tl">
                    <a:srgbClr val="000000">
                      <a:alpha val="43137"/>
                    </a:srgbClr>
                  </a:outerShdw>
                </a:effectLst>
                <a:latin typeface="+mj-lt"/>
              </a:rPr>
              <a:t>Scaling</a:t>
            </a:r>
            <a:endParaRPr lang="en-US" sz="3200" i="1" dirty="0">
              <a:solidFill>
                <a:srgbClr val="000000"/>
              </a:solidFill>
              <a:effectLst>
                <a:outerShdw blurRad="38100" dist="38100" dir="2700000" algn="tl">
                  <a:srgbClr val="000000">
                    <a:alpha val="43137"/>
                  </a:srgbClr>
                </a:outerShdw>
              </a:effectLst>
              <a:latin typeface="+mj-lt"/>
            </a:endParaRPr>
          </a:p>
          <a:p>
            <a:pPr defTabSz="914400">
              <a:lnSpc>
                <a:spcPct val="90000"/>
              </a:lnSpc>
              <a:spcAft>
                <a:spcPts val="2700"/>
              </a:spcAft>
            </a:pPr>
            <a:r>
              <a:rPr lang="en-US" sz="1800" spc="-5" dirty="0">
                <a:solidFill>
                  <a:srgbClr val="000000"/>
                </a:solidFill>
                <a:effectLst/>
              </a:rPr>
              <a:t>The second variant of the </a:t>
            </a:r>
            <a:r>
              <a:rPr lang="en-US" sz="1800" spc="-5" dirty="0" err="1">
                <a:solidFill>
                  <a:srgbClr val="000000"/>
                </a:solidFill>
                <a:effectLst/>
              </a:rPr>
              <a:t>drawImage</a:t>
            </a:r>
            <a:r>
              <a:rPr lang="en-US" sz="1800" spc="-5" dirty="0">
                <a:solidFill>
                  <a:srgbClr val="000000"/>
                </a:solidFill>
                <a:effectLst/>
              </a:rPr>
              <a:t>() method adds two new parameters and lets us place scaled images on the canvas.</a:t>
            </a:r>
            <a:endParaRPr lang="en-US" sz="1800" dirty="0">
              <a:solidFill>
                <a:srgbClr val="000000"/>
              </a:solidFill>
              <a:effectLst/>
            </a:endParaRPr>
          </a:p>
          <a:p>
            <a:pPr marL="57150" defTabSz="914400">
              <a:lnSpc>
                <a:spcPct val="90000"/>
              </a:lnSpc>
              <a:spcAft>
                <a:spcPts val="800"/>
              </a:spcAft>
            </a:pPr>
            <a:r>
              <a:rPr lang="en-US" sz="1800" b="1" spc="-5" dirty="0" err="1">
                <a:solidFill>
                  <a:srgbClr val="000000"/>
                </a:solidFill>
                <a:effectLst/>
              </a:rPr>
              <a:t>drawImage</a:t>
            </a:r>
            <a:r>
              <a:rPr lang="en-US" sz="1800" b="1" spc="-5" dirty="0">
                <a:solidFill>
                  <a:srgbClr val="000000"/>
                </a:solidFill>
                <a:effectLst/>
              </a:rPr>
              <a:t>(image, x, y, width, height)</a:t>
            </a:r>
            <a:endParaRPr lang="en-US" sz="1800" dirty="0">
              <a:solidFill>
                <a:srgbClr val="000000"/>
              </a:solidFill>
              <a:effectLst/>
            </a:endParaRPr>
          </a:p>
          <a:p>
            <a:pPr marL="457200" marR="228600" indent="-228600" defTabSz="914400">
              <a:lnSpc>
                <a:spcPct val="90000"/>
              </a:lnSpc>
              <a:spcAft>
                <a:spcPts val="1800"/>
              </a:spcAft>
              <a:buFont typeface="Arial" panose="020B0604020202020204" pitchFamily="34" charset="0"/>
              <a:buChar char="•"/>
            </a:pPr>
            <a:r>
              <a:rPr lang="en-US" sz="1800" spc="-5" dirty="0">
                <a:solidFill>
                  <a:srgbClr val="000000"/>
                </a:solidFill>
                <a:effectLst/>
              </a:rPr>
              <a:t>This adds the width and height parameters, which indicate the size to which to scale the image when drawing it onto the canvas</a:t>
            </a:r>
            <a:endParaRPr lang="en-US" sz="1800" dirty="0">
              <a:solidFill>
                <a:srgbClr val="000000"/>
              </a:solidFill>
              <a:effectLst/>
            </a:endParaRPr>
          </a:p>
          <a:p>
            <a:endParaRPr lang="en-US" dirty="0">
              <a:solidFill>
                <a:schemeClr val="bg1"/>
              </a:solidFill>
            </a:endParaRPr>
          </a:p>
        </p:txBody>
      </p:sp>
    </p:spTree>
    <p:extLst>
      <p:ext uri="{BB962C8B-B14F-4D97-AF65-F5344CB8AC3E}">
        <p14:creationId xmlns:p14="http://schemas.microsoft.com/office/powerpoint/2010/main" val="10209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745ED74-5EF0-4DB4-9537-F76B7254EEB7}"/>
              </a:ext>
            </a:extLst>
          </p:cNvPr>
          <p:cNvSpPr txBox="1"/>
          <p:nvPr/>
        </p:nvSpPr>
        <p:spPr>
          <a:xfrm>
            <a:off x="5819775" y="0"/>
            <a:ext cx="6181725" cy="6032500"/>
          </a:xfrm>
          <a:prstGeom prst="rect">
            <a:avLst/>
          </a:prstGeom>
        </p:spPr>
        <p:txBody>
          <a:bodyPr vert="horz" lIns="91440" tIns="45720" rIns="91440" bIns="45720" rtlCol="0" anchor="ctr">
            <a:normAutofit/>
          </a:bodyPr>
          <a:lstStyle/>
          <a:p>
            <a:pPr algn="ctr" defTabSz="914400">
              <a:lnSpc>
                <a:spcPct val="90000"/>
              </a:lnSpc>
              <a:spcAft>
                <a:spcPts val="2700"/>
              </a:spcAft>
            </a:pPr>
            <a:r>
              <a:rPr lang="en-US" sz="3600" b="1" i="1" spc="-5" dirty="0">
                <a:solidFill>
                  <a:srgbClr val="000000"/>
                </a:solidFill>
                <a:effectLst>
                  <a:outerShdw blurRad="38100" dist="38100" dir="2700000" algn="tl">
                    <a:srgbClr val="000000">
                      <a:alpha val="43137"/>
                    </a:srgbClr>
                  </a:outerShdw>
                </a:effectLst>
                <a:latin typeface="+mj-lt"/>
              </a:rPr>
              <a:t>Slicing</a:t>
            </a:r>
            <a:endParaRPr lang="en-US" sz="3600" i="1" dirty="0">
              <a:solidFill>
                <a:srgbClr val="000000"/>
              </a:solidFill>
              <a:effectLst>
                <a:outerShdw blurRad="38100" dist="38100" dir="2700000" algn="tl">
                  <a:srgbClr val="000000">
                    <a:alpha val="43137"/>
                  </a:srgbClr>
                </a:outerShdw>
              </a:effectLst>
              <a:latin typeface="+mj-lt"/>
            </a:endParaRPr>
          </a:p>
          <a:p>
            <a:pPr algn="just" defTabSz="914400">
              <a:lnSpc>
                <a:spcPct val="90000"/>
              </a:lnSpc>
              <a:spcAft>
                <a:spcPts val="1800"/>
              </a:spcAft>
            </a:pPr>
            <a:r>
              <a:rPr lang="en-US" sz="2000" spc="-5" dirty="0">
                <a:solidFill>
                  <a:srgbClr val="000000"/>
                </a:solidFill>
                <a:effectLst/>
              </a:rPr>
              <a:t>The third and last variant of the </a:t>
            </a:r>
            <a:r>
              <a:rPr lang="en-US" sz="2000" spc="-5" dirty="0" err="1">
                <a:solidFill>
                  <a:srgbClr val="000000"/>
                </a:solidFill>
                <a:effectLst/>
              </a:rPr>
              <a:t>drawImage</a:t>
            </a:r>
            <a:r>
              <a:rPr lang="en-US" sz="2000" spc="-5" dirty="0">
                <a:solidFill>
                  <a:srgbClr val="000000"/>
                </a:solidFill>
                <a:effectLst/>
              </a:rPr>
              <a:t>() method has eight parameters in addition to the image source. It lets us cut out a section of the source image, then scale and draw it on our canvas.</a:t>
            </a:r>
            <a:endParaRPr lang="en-US" sz="2000" dirty="0">
              <a:solidFill>
                <a:srgbClr val="000000"/>
              </a:solidFill>
              <a:effectLst/>
            </a:endParaRPr>
          </a:p>
          <a:p>
            <a:pPr marL="57150" algn="just" defTabSz="914400">
              <a:lnSpc>
                <a:spcPct val="90000"/>
              </a:lnSpc>
              <a:spcAft>
                <a:spcPts val="800"/>
              </a:spcAft>
            </a:pPr>
            <a:r>
              <a:rPr lang="en-US" sz="2000" b="1" spc="-5" dirty="0" err="1">
                <a:solidFill>
                  <a:srgbClr val="000000"/>
                </a:solidFill>
                <a:effectLst/>
              </a:rPr>
              <a:t>drawImage</a:t>
            </a:r>
            <a:r>
              <a:rPr lang="en-US" sz="2000" b="1" spc="-5" dirty="0">
                <a:solidFill>
                  <a:srgbClr val="000000"/>
                </a:solidFill>
                <a:effectLst/>
              </a:rPr>
              <a:t>(image, </a:t>
            </a:r>
            <a:r>
              <a:rPr lang="en-US" sz="2000" b="1" spc="-5" dirty="0" err="1">
                <a:solidFill>
                  <a:srgbClr val="000000"/>
                </a:solidFill>
                <a:effectLst/>
              </a:rPr>
              <a:t>sx</a:t>
            </a:r>
            <a:r>
              <a:rPr lang="en-US" sz="2000" b="1" spc="-5" dirty="0">
                <a:solidFill>
                  <a:srgbClr val="000000"/>
                </a:solidFill>
                <a:effectLst/>
              </a:rPr>
              <a:t>, </a:t>
            </a:r>
            <a:r>
              <a:rPr lang="en-US" sz="2000" b="1" spc="-5" dirty="0" err="1">
                <a:solidFill>
                  <a:srgbClr val="000000"/>
                </a:solidFill>
                <a:effectLst/>
              </a:rPr>
              <a:t>sy</a:t>
            </a:r>
            <a:r>
              <a:rPr lang="en-US" sz="2000" b="1" spc="-5" dirty="0">
                <a:solidFill>
                  <a:srgbClr val="000000"/>
                </a:solidFill>
                <a:effectLst/>
              </a:rPr>
              <a:t>, </a:t>
            </a:r>
            <a:r>
              <a:rPr lang="en-US" sz="2000" b="1" spc="-5" dirty="0" err="1">
                <a:solidFill>
                  <a:srgbClr val="000000"/>
                </a:solidFill>
                <a:effectLst/>
              </a:rPr>
              <a:t>sWidth</a:t>
            </a:r>
            <a:r>
              <a:rPr lang="en-US" sz="2000" b="1" spc="-5" dirty="0">
                <a:solidFill>
                  <a:srgbClr val="000000"/>
                </a:solidFill>
                <a:effectLst/>
              </a:rPr>
              <a:t>, </a:t>
            </a:r>
            <a:r>
              <a:rPr lang="en-US" sz="2000" b="1" spc="-5" dirty="0" err="1">
                <a:solidFill>
                  <a:srgbClr val="000000"/>
                </a:solidFill>
                <a:effectLst/>
              </a:rPr>
              <a:t>sHeight</a:t>
            </a:r>
            <a:r>
              <a:rPr lang="en-US" sz="2000" b="1" spc="-5" dirty="0">
                <a:solidFill>
                  <a:srgbClr val="000000"/>
                </a:solidFill>
                <a:effectLst/>
              </a:rPr>
              <a:t>, dx, </a:t>
            </a:r>
            <a:r>
              <a:rPr lang="en-US" sz="2000" b="1" spc="-5" dirty="0" err="1">
                <a:solidFill>
                  <a:srgbClr val="000000"/>
                </a:solidFill>
                <a:effectLst/>
              </a:rPr>
              <a:t>dy</a:t>
            </a:r>
            <a:r>
              <a:rPr lang="en-US" sz="2000" b="1" spc="-5" dirty="0">
                <a:solidFill>
                  <a:srgbClr val="000000"/>
                </a:solidFill>
                <a:effectLst/>
              </a:rPr>
              <a:t>, </a:t>
            </a:r>
            <a:r>
              <a:rPr lang="en-US" sz="2000" b="1" spc="-5" dirty="0" err="1">
                <a:solidFill>
                  <a:srgbClr val="000000"/>
                </a:solidFill>
                <a:effectLst/>
              </a:rPr>
              <a:t>dWidth</a:t>
            </a:r>
            <a:r>
              <a:rPr lang="en-US" sz="2000" b="1" spc="-5" dirty="0">
                <a:solidFill>
                  <a:srgbClr val="000000"/>
                </a:solidFill>
                <a:effectLst/>
              </a:rPr>
              <a:t>, </a:t>
            </a:r>
            <a:r>
              <a:rPr lang="en-US" sz="2000" b="1" spc="-5" dirty="0" err="1">
                <a:solidFill>
                  <a:srgbClr val="000000"/>
                </a:solidFill>
                <a:effectLst/>
              </a:rPr>
              <a:t>dHeight</a:t>
            </a:r>
            <a:r>
              <a:rPr lang="en-US" sz="2000" b="1" spc="-5" dirty="0">
                <a:solidFill>
                  <a:srgbClr val="000000"/>
                </a:solidFill>
                <a:effectLst/>
              </a:rPr>
              <a:t>)</a:t>
            </a:r>
            <a:endParaRPr lang="en-US" sz="2000" dirty="0">
              <a:solidFill>
                <a:srgbClr val="000000"/>
              </a:solidFill>
              <a:effectLst/>
            </a:endParaRPr>
          </a:p>
          <a:p>
            <a:pPr marL="914400" marR="228600" lvl="1" indent="-228600" algn="just" defTabSz="914400">
              <a:lnSpc>
                <a:spcPct val="90000"/>
              </a:lnSpc>
              <a:spcAft>
                <a:spcPts val="1800"/>
              </a:spcAft>
              <a:buFont typeface="Arial" panose="020B0604020202020204" pitchFamily="34" charset="0"/>
              <a:buChar char="•"/>
            </a:pPr>
            <a:r>
              <a:rPr lang="en-US" sz="2000" spc="-5" dirty="0">
                <a:solidFill>
                  <a:srgbClr val="000000"/>
                </a:solidFill>
                <a:effectLst/>
              </a:rPr>
              <a:t>Given an image, this function takes the area of the source image specified by the rectangle whose top-left corner is (</a:t>
            </a:r>
            <a:r>
              <a:rPr lang="en-US" sz="2000" spc="-5" dirty="0" err="1">
                <a:solidFill>
                  <a:srgbClr val="000000"/>
                </a:solidFill>
                <a:effectLst/>
              </a:rPr>
              <a:t>sx</a:t>
            </a:r>
            <a:r>
              <a:rPr lang="en-US" sz="2000" spc="-5" dirty="0">
                <a:solidFill>
                  <a:srgbClr val="000000"/>
                </a:solidFill>
                <a:effectLst/>
              </a:rPr>
              <a:t>, </a:t>
            </a:r>
            <a:r>
              <a:rPr lang="en-US" sz="2000" spc="-5" dirty="0" err="1">
                <a:solidFill>
                  <a:srgbClr val="000000"/>
                </a:solidFill>
                <a:effectLst/>
              </a:rPr>
              <a:t>sy</a:t>
            </a:r>
            <a:r>
              <a:rPr lang="en-US" sz="2000" spc="-5" dirty="0">
                <a:solidFill>
                  <a:srgbClr val="000000"/>
                </a:solidFill>
                <a:effectLst/>
              </a:rPr>
              <a:t>) and whose width and height are </a:t>
            </a:r>
            <a:r>
              <a:rPr lang="en-US" sz="2000" spc="-5" dirty="0" err="1">
                <a:solidFill>
                  <a:srgbClr val="000000"/>
                </a:solidFill>
                <a:effectLst/>
              </a:rPr>
              <a:t>sWidth</a:t>
            </a:r>
            <a:r>
              <a:rPr lang="en-US" sz="2000" spc="-5" dirty="0">
                <a:solidFill>
                  <a:srgbClr val="000000"/>
                </a:solidFill>
                <a:effectLst/>
              </a:rPr>
              <a:t> and </a:t>
            </a:r>
            <a:r>
              <a:rPr lang="en-US" sz="2000" spc="-5" dirty="0" err="1">
                <a:solidFill>
                  <a:srgbClr val="000000"/>
                </a:solidFill>
                <a:effectLst/>
              </a:rPr>
              <a:t>sHeight</a:t>
            </a:r>
            <a:r>
              <a:rPr lang="en-US" sz="2000" spc="-5" dirty="0">
                <a:solidFill>
                  <a:srgbClr val="000000"/>
                </a:solidFill>
                <a:effectLst/>
              </a:rPr>
              <a:t> and draws it into the canvas, placing it on the canvas at (dx, </a:t>
            </a:r>
            <a:r>
              <a:rPr lang="en-US" sz="2000" spc="-5" dirty="0" err="1">
                <a:solidFill>
                  <a:srgbClr val="000000"/>
                </a:solidFill>
                <a:effectLst/>
              </a:rPr>
              <a:t>dy</a:t>
            </a:r>
            <a:r>
              <a:rPr lang="en-US" sz="2000" spc="-5" dirty="0">
                <a:solidFill>
                  <a:srgbClr val="000000"/>
                </a:solidFill>
                <a:effectLst/>
              </a:rPr>
              <a:t>) and scaling it to the size specified by </a:t>
            </a:r>
            <a:r>
              <a:rPr lang="en-US" sz="2000" spc="-5" dirty="0" err="1">
                <a:solidFill>
                  <a:srgbClr val="000000"/>
                </a:solidFill>
                <a:effectLst/>
              </a:rPr>
              <a:t>dWidth</a:t>
            </a:r>
            <a:r>
              <a:rPr lang="en-US" sz="2000" spc="-5" dirty="0">
                <a:solidFill>
                  <a:srgbClr val="000000"/>
                </a:solidFill>
                <a:effectLst/>
              </a:rPr>
              <a:t> and </a:t>
            </a:r>
            <a:r>
              <a:rPr lang="en-US" sz="2000" spc="-5" dirty="0" err="1">
                <a:solidFill>
                  <a:srgbClr val="000000"/>
                </a:solidFill>
                <a:effectLst/>
              </a:rPr>
              <a:t>dHeight</a:t>
            </a:r>
            <a:r>
              <a:rPr lang="en-US" sz="2000" spc="-5" dirty="0">
                <a:solidFill>
                  <a:srgbClr val="000000"/>
                </a:solidFill>
                <a:effectLst/>
              </a:rPr>
              <a:t>.</a:t>
            </a:r>
            <a:endParaRPr lang="en-US" sz="2000" dirty="0">
              <a:solidFill>
                <a:srgbClr val="000000"/>
              </a:solidFill>
              <a:effectLst/>
            </a:endParaRPr>
          </a:p>
        </p:txBody>
      </p:sp>
    </p:spTree>
    <p:extLst>
      <p:ext uri="{BB962C8B-B14F-4D97-AF65-F5344CB8AC3E}">
        <p14:creationId xmlns:p14="http://schemas.microsoft.com/office/powerpoint/2010/main" val="2125976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157F829-0950-4F6C-87A3-F6738E6ECDE3}"/>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40000" contrast="20000"/>
                    </a14:imgEffect>
                  </a14:imgLayer>
                </a14:imgProps>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BF76DC-8151-4F63-8840-CEF29A5BB77A}"/>
              </a:ext>
            </a:extLst>
          </p:cNvPr>
          <p:cNvSpPr txBox="1"/>
          <p:nvPr/>
        </p:nvSpPr>
        <p:spPr>
          <a:xfrm>
            <a:off x="85725" y="3545025"/>
            <a:ext cx="12192000" cy="2894254"/>
          </a:xfrm>
          <a:prstGeom prst="rect">
            <a:avLst/>
          </a:prstGeom>
          <a:noFill/>
        </p:spPr>
        <p:txBody>
          <a:bodyPr wrap="square" rtlCol="0">
            <a:spAutoFit/>
          </a:bodyPr>
          <a:lstStyle/>
          <a:p>
            <a:pPr algn="ctr">
              <a:lnSpc>
                <a:spcPct val="107000"/>
              </a:lnSpc>
              <a:spcAft>
                <a:spcPts val="800"/>
              </a:spcAft>
            </a:pPr>
            <a:r>
              <a:rPr lang="en-US" sz="2400" b="1" i="1" dirty="0">
                <a:solidFill>
                  <a:schemeClr val="bg1"/>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Gradients</a:t>
            </a:r>
            <a:endParaRPr lang="en-IN" sz="2400" i="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n-US" sz="2000" b="1"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Linear Gradient</a:t>
            </a:r>
            <a:endParaRPr lang="en-IN"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createLinearGradient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(x0, y0, x1, y1)</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createLinearGradient</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method is specified by four parameters defining the start and end points of the gradient line.</a:t>
            </a:r>
            <a:endParaRPr lang="en-IN"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lvl="1">
              <a:lnSpc>
                <a:spcPct val="107000"/>
              </a:lnSpc>
              <a:spcAft>
                <a:spcPts val="80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addColorStop</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(offset, color)</a:t>
            </a:r>
          </a:p>
          <a:p>
            <a:pPr>
              <a:lnSpc>
                <a:spcPct val="107000"/>
              </a:lnSpc>
              <a:spcAft>
                <a:spcPts val="800"/>
              </a:spcAft>
            </a:pP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4B9FE793-92C8-4720-A09E-C48846ECF450}"/>
              </a:ext>
            </a:extLst>
          </p:cNvPr>
          <p:cNvSpPr txBox="1"/>
          <p:nvPr/>
        </p:nvSpPr>
        <p:spPr>
          <a:xfrm>
            <a:off x="85725" y="0"/>
            <a:ext cx="11677649" cy="3126305"/>
          </a:xfrm>
          <a:prstGeom prst="rect">
            <a:avLst/>
          </a:prstGeom>
          <a:noFill/>
        </p:spPr>
        <p:txBody>
          <a:bodyPr wrap="square">
            <a:spAutoFit/>
          </a:bodyPr>
          <a:lstStyle/>
          <a:p>
            <a:pPr algn="ctr">
              <a:lnSpc>
                <a:spcPct val="107000"/>
              </a:lnSpc>
              <a:spcBef>
                <a:spcPts val="1200"/>
              </a:spcBef>
            </a:pPr>
            <a:r>
              <a:rPr lang="en-US" sz="2800" i="1" kern="0" dirty="0">
                <a:solidFill>
                  <a:srgbClr val="212121"/>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Applying styles and colors</a:t>
            </a:r>
            <a:endParaRPr lang="en-IN" sz="2800" i="1" kern="0" dirty="0">
              <a:solidFill>
                <a:srgbClr val="2F5496"/>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endParaRPr>
          </a:p>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 apply colors to a shape, there are two important properties we can use: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FillStyle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StrokeStyle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u="sng"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FillStyle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fillStyle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sets the style used when filling shapes.</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u="sng"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StrokeStyle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strokeStyle</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sets the style for shapes' outlines(border).</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By default, the stroke and fill color are set to black (CSS color value #000000)</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554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F134ACE5-B466-45C5-A8A0-99E9F5BB5586}"/>
              </a:ext>
            </a:extLst>
          </p:cNvPr>
          <p:cNvPicPr>
            <a:picLocks noChangeAspect="1"/>
          </p:cNvPicPr>
          <p:nvPr/>
        </p:nvPicPr>
        <p:blipFill>
          <a:blip r:embed="rId2"/>
          <a:stretch>
            <a:fillRect/>
          </a:stretch>
        </p:blipFill>
        <p:spPr>
          <a:xfrm>
            <a:off x="485775" y="0"/>
            <a:ext cx="10918209" cy="6858000"/>
          </a:xfrm>
          <a:prstGeom prst="rect">
            <a:avLst/>
          </a:prstGeom>
        </p:spPr>
      </p:pic>
      <p:sp>
        <p:nvSpPr>
          <p:cNvPr id="3" name="TextBox 2">
            <a:extLst>
              <a:ext uri="{FF2B5EF4-FFF2-40B4-BE49-F238E27FC236}">
                <a16:creationId xmlns:a16="http://schemas.microsoft.com/office/drawing/2014/main" id="{03A93137-788C-4F72-BEE6-44830180C2C5}"/>
              </a:ext>
            </a:extLst>
          </p:cNvPr>
          <p:cNvSpPr txBox="1"/>
          <p:nvPr/>
        </p:nvSpPr>
        <p:spPr>
          <a:xfrm>
            <a:off x="485775" y="173173"/>
            <a:ext cx="7696200" cy="6420476"/>
          </a:xfrm>
          <a:prstGeom prst="rect">
            <a:avLst/>
          </a:prstGeom>
          <a:noFill/>
        </p:spPr>
        <p:txBody>
          <a:bodyPr wrap="square">
            <a:spAutoFit/>
          </a:bodyPr>
          <a:lstStyle/>
          <a:p>
            <a:pPr>
              <a:lnSpc>
                <a:spcPct val="107000"/>
              </a:lnSpc>
              <a:spcAft>
                <a:spcPts val="800"/>
              </a:spcAft>
            </a:pPr>
            <a:r>
              <a:rPr lang="en-US" sz="2800" i="1" dirty="0">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Radial Gradient</a:t>
            </a:r>
            <a:endParaRPr lang="en-IN" sz="2800" i="1"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createRadialGradient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(x0, y0, r0, x1, y1, r1)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createRadialGradient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method creates a radial/circular gradient object.</a:t>
            </a:r>
          </a:p>
          <a:p>
            <a:pPr lvl="1">
              <a:lnSpc>
                <a:spcPct val="107000"/>
              </a:lnSpc>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Parameters:-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x0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x-coordinate of the starting circle of the gradient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y0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y-coordinate of the starting circle of the gradient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r0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The radius of the starting circle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x1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x-coordinate of the ending circle of the gradient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y1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y-coordinate of the ending circle of the gradient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r1 :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radius of the ending circle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addColorStop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(offset, color)</a:t>
            </a:r>
          </a:p>
          <a:p>
            <a:pPr>
              <a:lnSpc>
                <a:spcPct val="107000"/>
              </a:lnSpc>
              <a:spcAft>
                <a:spcPts val="8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Parameters:-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Offset : </a:t>
            </a:r>
            <a:r>
              <a:rPr lang="en-US" dirty="0">
                <a:effectLst/>
                <a:latin typeface="Times New Roman" panose="02020603050405020304" pitchFamily="18" charset="0"/>
                <a:ea typeface="Times New Roman" panose="02020603050405020304" pitchFamily="18" charset="0"/>
              </a:rPr>
              <a:t>A number between 0 and 1, inclusive, representing the position of the color stop.</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nSpc>
                <a:spcPct val="107000"/>
              </a:lnSpc>
              <a:spcAft>
                <a:spcPts val="800"/>
              </a:spcAft>
              <a:buFont typeface="Arial" panose="020B0604020202020204" pitchFamily="34" charset="0"/>
              <a:buChar char="•"/>
            </a:pPr>
            <a:r>
              <a:rPr lang="en-IN" dirty="0" err="1">
                <a:latin typeface="Calibri" panose="020F0502020204030204" pitchFamily="34" charset="0"/>
                <a:ea typeface="Calibri" panose="020F0502020204030204" pitchFamily="34" charset="0"/>
                <a:cs typeface="Times New Roman" panose="02020603050405020304" pitchFamily="18" charset="0"/>
              </a:rPr>
              <a:t>Color</a:t>
            </a:r>
            <a:r>
              <a:rPr lang="en-IN" dirty="0">
                <a:latin typeface="Calibri" panose="020F0502020204030204" pitchFamily="34" charset="0"/>
                <a:ea typeface="Calibri" panose="020F0502020204030204" pitchFamily="34" charset="0"/>
                <a:cs typeface="Times New Roman" panose="02020603050405020304" pitchFamily="18" charset="0"/>
              </a:rPr>
              <a:t> : </a:t>
            </a:r>
            <a:r>
              <a:rPr lang="en-US" sz="1800" dirty="0">
                <a:effectLst/>
                <a:latin typeface="Times New Roman" panose="02020603050405020304" pitchFamily="18" charset="0"/>
                <a:ea typeface="Times New Roman" panose="02020603050405020304" pitchFamily="18" charset="0"/>
              </a:rPr>
              <a:t>A CSS&lt;color&gt;  value representing the color of the stop.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3165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utdoor, umbrella, light, red&#10;&#10;Description automatically generated">
            <a:extLst>
              <a:ext uri="{FF2B5EF4-FFF2-40B4-BE49-F238E27FC236}">
                <a16:creationId xmlns:a16="http://schemas.microsoft.com/office/drawing/2014/main" id="{A5773A8E-8D0C-496B-B692-9815D2F6827D}"/>
              </a:ext>
            </a:extLst>
          </p:cNvPr>
          <p:cNvPicPr>
            <a:picLocks noChangeAspect="1"/>
          </p:cNvPicPr>
          <p:nvPr/>
        </p:nvPicPr>
        <p:blipFill rotWithShape="1">
          <a:blip r:embed="rId2"/>
          <a:srcRect l="13441" r="11185" b="-1"/>
          <a:stretch/>
        </p:blipFill>
        <p:spPr>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2" name="TextBox 1">
            <a:extLst>
              <a:ext uri="{FF2B5EF4-FFF2-40B4-BE49-F238E27FC236}">
                <a16:creationId xmlns:a16="http://schemas.microsoft.com/office/drawing/2014/main" id="{C2527A68-6F56-483B-95DD-04A7F1105CE9}"/>
              </a:ext>
            </a:extLst>
          </p:cNvPr>
          <p:cNvSpPr txBox="1"/>
          <p:nvPr/>
        </p:nvSpPr>
        <p:spPr>
          <a:xfrm>
            <a:off x="7134192" y="327453"/>
            <a:ext cx="4600556" cy="6203094"/>
          </a:xfrm>
          <a:prstGeom prst="rect">
            <a:avLst/>
          </a:prstGeom>
        </p:spPr>
        <p:txBody>
          <a:bodyPr vert="horz" lIns="91440" tIns="45720" rIns="91440" bIns="45720" rtlCol="0">
            <a:noAutofit/>
          </a:bodyPr>
          <a:lstStyle/>
          <a:p>
            <a:pPr algn="ctr" defTabSz="914400">
              <a:lnSpc>
                <a:spcPct val="90000"/>
              </a:lnSpc>
              <a:spcAft>
                <a:spcPts val="800"/>
              </a:spcAft>
            </a:pPr>
            <a:r>
              <a:rPr lang="en-US" sz="4000" i="1" dirty="0">
                <a:effectLst>
                  <a:outerShdw blurRad="38100" dist="38100" dir="2700000" algn="tl">
                    <a:srgbClr val="000000">
                      <a:alpha val="43137"/>
                    </a:srgbClr>
                  </a:outerShdw>
                </a:effectLst>
                <a:latin typeface="+mj-lt"/>
              </a:rPr>
              <a:t>Patterns</a:t>
            </a:r>
          </a:p>
          <a:p>
            <a:pPr marL="57150" algn="just" defTabSz="914400">
              <a:lnSpc>
                <a:spcPct val="90000"/>
              </a:lnSpc>
              <a:spcAft>
                <a:spcPts val="800"/>
              </a:spcAft>
            </a:pPr>
            <a:r>
              <a:rPr lang="en-US" sz="1400" dirty="0"/>
              <a:t>      </a:t>
            </a:r>
            <a:r>
              <a:rPr lang="en-US" sz="1400" dirty="0" err="1">
                <a:effectLst/>
              </a:rPr>
              <a:t>createPattern</a:t>
            </a:r>
            <a:r>
              <a:rPr lang="en-US" sz="1400" dirty="0">
                <a:effectLst/>
              </a:rPr>
              <a:t>(image, type)</a:t>
            </a:r>
          </a:p>
          <a:p>
            <a:pPr lvl="1" algn="just" defTabSz="914400">
              <a:lnSpc>
                <a:spcPct val="90000"/>
              </a:lnSpc>
              <a:spcAft>
                <a:spcPts val="800"/>
              </a:spcAft>
            </a:pPr>
            <a:r>
              <a:rPr lang="en-US" sz="1400" dirty="0">
                <a:effectLst/>
              </a:rPr>
              <a:t>	The </a:t>
            </a:r>
            <a:r>
              <a:rPr lang="en-US" sz="1400" dirty="0" err="1">
                <a:effectLst/>
              </a:rPr>
              <a:t>createPattern</a:t>
            </a:r>
            <a:r>
              <a:rPr lang="en-US" sz="1400" dirty="0">
                <a:effectLst/>
              </a:rPr>
              <a:t>() method repeats the 	specified element in the specified direction.</a:t>
            </a:r>
          </a:p>
          <a:p>
            <a:pPr lvl="1" algn="just" defTabSz="914400">
              <a:lnSpc>
                <a:spcPct val="90000"/>
              </a:lnSpc>
              <a:spcAft>
                <a:spcPts val="800"/>
              </a:spcAft>
            </a:pPr>
            <a:endParaRPr lang="en-US" sz="1400" dirty="0">
              <a:effectLst/>
            </a:endParaRPr>
          </a:p>
          <a:p>
            <a:pPr algn="just" defTabSz="914400">
              <a:lnSpc>
                <a:spcPct val="90000"/>
              </a:lnSpc>
              <a:spcAft>
                <a:spcPts val="800"/>
              </a:spcAft>
            </a:pPr>
            <a:r>
              <a:rPr lang="en-US" sz="1400" dirty="0">
                <a:effectLst/>
              </a:rPr>
              <a:t>	Parameters:-</a:t>
            </a:r>
          </a:p>
          <a:p>
            <a:pPr marL="1200150" lvl="2" indent="-228600" algn="just" defTabSz="914400">
              <a:lnSpc>
                <a:spcPct val="90000"/>
              </a:lnSpc>
              <a:spcAft>
                <a:spcPts val="800"/>
              </a:spcAft>
              <a:buFont typeface="Arial" panose="020B0604020202020204" pitchFamily="34" charset="0"/>
              <a:buChar char="•"/>
            </a:pPr>
            <a:r>
              <a:rPr lang="en-US" sz="1400" b="1" dirty="0">
                <a:effectLst/>
              </a:rPr>
              <a:t>image :</a:t>
            </a:r>
            <a:r>
              <a:rPr lang="en-US" sz="1400" dirty="0">
                <a:effectLst/>
              </a:rPr>
              <a:t> The element can be an image, video, or another &lt;canvas&gt; element.</a:t>
            </a:r>
          </a:p>
          <a:p>
            <a:pPr marL="1200150" lvl="2" indent="-228600" algn="just" defTabSz="914400">
              <a:lnSpc>
                <a:spcPct val="90000"/>
              </a:lnSpc>
              <a:spcAft>
                <a:spcPts val="800"/>
              </a:spcAft>
              <a:buFont typeface="Arial" panose="020B0604020202020204" pitchFamily="34" charset="0"/>
              <a:buChar char="•"/>
            </a:pPr>
            <a:r>
              <a:rPr lang="en-US" sz="1400" b="1" dirty="0">
                <a:effectLst/>
              </a:rPr>
              <a:t>type :</a:t>
            </a:r>
            <a:r>
              <a:rPr lang="en-US" sz="1400" dirty="0">
                <a:effectLst/>
              </a:rPr>
              <a:t> The type specifies how to use the image in order to create the pattern, and must be one of the following string values:</a:t>
            </a:r>
          </a:p>
          <a:p>
            <a:pPr marL="1200150" lvl="2" indent="-228600" algn="just" defTabSz="914400">
              <a:lnSpc>
                <a:spcPct val="90000"/>
              </a:lnSpc>
              <a:spcAft>
                <a:spcPts val="800"/>
              </a:spcAft>
              <a:buFont typeface="Arial" panose="020B0604020202020204" pitchFamily="34" charset="0"/>
              <a:buChar char="•"/>
            </a:pPr>
            <a:r>
              <a:rPr lang="en-US" sz="1400" b="1" dirty="0">
                <a:effectLst/>
              </a:rPr>
              <a:t>repeat :</a:t>
            </a:r>
            <a:r>
              <a:rPr lang="en-US" sz="1400" dirty="0">
                <a:effectLst/>
              </a:rPr>
              <a:t> Tiles the image in both vertical and horizontal directions.</a:t>
            </a:r>
          </a:p>
          <a:p>
            <a:pPr marL="1200150" lvl="2" indent="-228600" algn="just" defTabSz="914400">
              <a:lnSpc>
                <a:spcPct val="90000"/>
              </a:lnSpc>
              <a:spcAft>
                <a:spcPts val="800"/>
              </a:spcAft>
              <a:buFont typeface="Arial" panose="020B0604020202020204" pitchFamily="34" charset="0"/>
              <a:buChar char="•"/>
            </a:pPr>
            <a:r>
              <a:rPr lang="en-US" sz="1400" b="1" dirty="0">
                <a:effectLst/>
              </a:rPr>
              <a:t>repeat-x : </a:t>
            </a:r>
            <a:r>
              <a:rPr lang="en-US" sz="1400" dirty="0">
                <a:effectLst/>
              </a:rPr>
              <a:t>Tiles the image horizontally but not vertically.</a:t>
            </a:r>
          </a:p>
          <a:p>
            <a:pPr marL="1200150" lvl="2" indent="-228600" algn="just" defTabSz="914400">
              <a:lnSpc>
                <a:spcPct val="90000"/>
              </a:lnSpc>
              <a:spcAft>
                <a:spcPts val="800"/>
              </a:spcAft>
              <a:buFont typeface="Arial" panose="020B0604020202020204" pitchFamily="34" charset="0"/>
              <a:buChar char="•"/>
            </a:pPr>
            <a:r>
              <a:rPr lang="en-US" sz="1400" b="1" dirty="0">
                <a:effectLst/>
              </a:rPr>
              <a:t>repeat-y :</a:t>
            </a:r>
            <a:r>
              <a:rPr lang="en-US" sz="1400" dirty="0">
                <a:effectLst/>
              </a:rPr>
              <a:t> Tiles the image vertically but not horizontally.</a:t>
            </a:r>
          </a:p>
          <a:p>
            <a:pPr marL="1200150" lvl="2" indent="-228600" algn="just" defTabSz="914400">
              <a:lnSpc>
                <a:spcPct val="90000"/>
              </a:lnSpc>
              <a:spcAft>
                <a:spcPts val="800"/>
              </a:spcAft>
              <a:buFont typeface="Arial" panose="020B0604020202020204" pitchFamily="34" charset="0"/>
              <a:buChar char="•"/>
            </a:pPr>
            <a:r>
              <a:rPr lang="en-US" sz="1400" b="1" dirty="0">
                <a:effectLst/>
              </a:rPr>
              <a:t>no-repeat</a:t>
            </a:r>
            <a:r>
              <a:rPr lang="en-US" sz="1400" dirty="0">
                <a:effectLst/>
              </a:rPr>
              <a:t> :Doesn't tile the image. It's used only once.</a:t>
            </a:r>
          </a:p>
          <a:p>
            <a:pPr indent="-228600" defTabSz="914400">
              <a:lnSpc>
                <a:spcPct val="9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98545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Freeform: Shape 18">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22" name="Freeform: Shape 21">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extBox 2">
            <a:extLst>
              <a:ext uri="{FF2B5EF4-FFF2-40B4-BE49-F238E27FC236}">
                <a16:creationId xmlns:a16="http://schemas.microsoft.com/office/drawing/2014/main" id="{EB648E08-63F7-4848-BDE5-60EE4CA46ED3}"/>
              </a:ext>
            </a:extLst>
          </p:cNvPr>
          <p:cNvSpPr txBox="1"/>
          <p:nvPr/>
        </p:nvSpPr>
        <p:spPr>
          <a:xfrm>
            <a:off x="473570" y="1197981"/>
            <a:ext cx="11244553" cy="97219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i="1" kern="1200" dirty="0">
                <a:solidFill>
                  <a:schemeClr val="tx2"/>
                </a:solidFill>
                <a:effectLst>
                  <a:outerShdw blurRad="38100" dist="38100" dir="2700000" algn="tl">
                    <a:srgbClr val="000000">
                      <a:alpha val="43137"/>
                    </a:srgbClr>
                  </a:outerShdw>
                </a:effectLst>
                <a:latin typeface="+mj-lt"/>
                <a:ea typeface="STFangsong" panose="020B0503020204020204" pitchFamily="2" charset="-122"/>
                <a:cs typeface="+mj-cs"/>
              </a:rPr>
              <a:t>STEPS FOR ANIMATION</a:t>
            </a:r>
          </a:p>
        </p:txBody>
      </p:sp>
      <p:grpSp>
        <p:nvGrpSpPr>
          <p:cNvPr id="30" name="Group 29">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31" name="Freeform: Shape 30">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7" name="Freeform: Shape 36">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29" name="TextBox 1">
            <a:extLst>
              <a:ext uri="{FF2B5EF4-FFF2-40B4-BE49-F238E27FC236}">
                <a16:creationId xmlns:a16="http://schemas.microsoft.com/office/drawing/2014/main" id="{54CE44D7-E79E-4DA4-9647-B4F53CB6C4C4}"/>
              </a:ext>
            </a:extLst>
          </p:cNvPr>
          <p:cNvGraphicFramePr/>
          <p:nvPr>
            <p:extLst>
              <p:ext uri="{D42A27DB-BD31-4B8C-83A1-F6EECF244321}">
                <p14:modId xmlns:p14="http://schemas.microsoft.com/office/powerpoint/2010/main" val="2641786866"/>
              </p:ext>
            </p:extLst>
          </p:nvPr>
        </p:nvGraphicFramePr>
        <p:xfrm>
          <a:off x="838047" y="2198260"/>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407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0783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A464D62-2E1B-4B2A-9ADD-3D13CF722020}"/>
              </a:ext>
            </a:extLst>
          </p:cNvPr>
          <p:cNvSpPr txBox="1"/>
          <p:nvPr/>
        </p:nvSpPr>
        <p:spPr>
          <a:xfrm>
            <a:off x="524256" y="4767072"/>
            <a:ext cx="6594189" cy="1625210"/>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400" i="1" dirty="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latin typeface="+mj-lt"/>
                <a:ea typeface="+mj-ea"/>
                <a:cs typeface="+mj-cs"/>
              </a:rPr>
              <a:t>Pixel Manipulation  </a:t>
            </a:r>
          </a:p>
        </p:txBody>
      </p:sp>
      <p:pic>
        <p:nvPicPr>
          <p:cNvPr id="12" name="Picture 11" descr="A screenshot of a video game&#10;&#10;Description automatically generated with medium confidence">
            <a:extLst>
              <a:ext uri="{FF2B5EF4-FFF2-40B4-BE49-F238E27FC236}">
                <a16:creationId xmlns:a16="http://schemas.microsoft.com/office/drawing/2014/main" id="{3A095DE7-1CA4-4329-9979-D50CB99C62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LightScreen/>
                    </a14:imgEffect>
                  </a14:imgLayer>
                </a14:imgProps>
              </a:ext>
            </a:extLst>
          </a:blip>
          <a:srcRect t="4760" r="1" b="2133"/>
          <a:stretch/>
        </p:blipFill>
        <p:spPr>
          <a:xfrm>
            <a:off x="327547" y="321733"/>
            <a:ext cx="7058306" cy="4107392"/>
          </a:xfrm>
          <a:prstGeom prst="rect">
            <a:avLst/>
          </a:prstGeom>
        </p:spPr>
      </p:pic>
      <p:sp>
        <p:nvSpPr>
          <p:cNvPr id="21"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A947763-5475-4A46-BA81-BDC7E3A97064}"/>
              </a:ext>
            </a:extLst>
          </p:cNvPr>
          <p:cNvSpPr txBox="1"/>
          <p:nvPr/>
        </p:nvSpPr>
        <p:spPr>
          <a:xfrm>
            <a:off x="7784894" y="321732"/>
            <a:ext cx="3835134" cy="6214534"/>
          </a:xfrm>
          <a:prstGeom prst="rect">
            <a:avLst/>
          </a:prstGeom>
        </p:spPr>
        <p:txBody>
          <a:bodyPr vert="horz" lIns="91440" tIns="45720" rIns="91440" bIns="45720" rtlCol="0" anchor="ctr">
            <a:noAutofit/>
          </a:bodyPr>
          <a:lstStyle/>
          <a:p>
            <a:pPr defTabSz="914400">
              <a:lnSpc>
                <a:spcPct val="90000"/>
              </a:lnSpc>
              <a:spcAft>
                <a:spcPts val="800"/>
              </a:spcAft>
            </a:pPr>
            <a:r>
              <a:rPr lang="en-US" sz="1300" dirty="0">
                <a:solidFill>
                  <a:srgbClr val="FFFFFF"/>
                </a:solidFill>
                <a:effectLst/>
              </a:rPr>
              <a:t>The user can manipulate pixels (the basic unit of programmable </a:t>
            </a:r>
            <a:r>
              <a:rPr lang="en-US" sz="1300" dirty="0" err="1">
                <a:solidFill>
                  <a:srgbClr val="FFFFFF"/>
                </a:solidFill>
                <a:effectLst/>
              </a:rPr>
              <a:t>colour</a:t>
            </a:r>
            <a:r>
              <a:rPr lang="en-US" sz="1300" dirty="0">
                <a:solidFill>
                  <a:srgbClr val="FFFFFF"/>
                </a:solidFill>
                <a:effectLst/>
              </a:rPr>
              <a:t> on a computer display or in a computer image). The user can erase, create, copy, and move pixels on a screen to show something different than it was originally </a:t>
            </a:r>
          </a:p>
          <a:p>
            <a:pPr defTabSz="914400">
              <a:lnSpc>
                <a:spcPct val="90000"/>
              </a:lnSpc>
              <a:spcAft>
                <a:spcPts val="800"/>
              </a:spcAft>
            </a:pPr>
            <a:endParaRPr lang="en-US" sz="1300" dirty="0">
              <a:solidFill>
                <a:srgbClr val="FFFFFF"/>
              </a:solidFill>
              <a:effectLst/>
            </a:endParaRPr>
          </a:p>
          <a:p>
            <a:pPr defTabSz="914400">
              <a:lnSpc>
                <a:spcPct val="90000"/>
              </a:lnSpc>
              <a:spcAft>
                <a:spcPts val="800"/>
              </a:spcAft>
            </a:pPr>
            <a:r>
              <a:rPr lang="en-US" sz="1300" b="1" dirty="0">
                <a:solidFill>
                  <a:srgbClr val="FFFFFF"/>
                </a:solidFill>
                <a:effectLst/>
              </a:rPr>
              <a:t>Methods for pixel manipulation -</a:t>
            </a:r>
            <a:endParaRPr lang="en-US" sz="1300" dirty="0">
              <a:solidFill>
                <a:srgbClr val="FFFFFF"/>
              </a:solidFill>
              <a:effectLst/>
            </a:endParaRPr>
          </a:p>
          <a:p>
            <a:pPr defTabSz="914400">
              <a:lnSpc>
                <a:spcPct val="90000"/>
              </a:lnSpc>
              <a:spcAft>
                <a:spcPts val="800"/>
              </a:spcAft>
            </a:pPr>
            <a:r>
              <a:rPr lang="en-US" sz="1300" b="1" dirty="0">
                <a:solidFill>
                  <a:srgbClr val="FFFFFF"/>
                </a:solidFill>
                <a:effectLst/>
              </a:rPr>
              <a:t>1. </a:t>
            </a:r>
            <a:r>
              <a:rPr lang="en-US" sz="1300" b="1" dirty="0" err="1">
                <a:solidFill>
                  <a:srgbClr val="FFFFFF"/>
                </a:solidFill>
                <a:effectLst/>
              </a:rPr>
              <a:t>drawImage</a:t>
            </a:r>
            <a:r>
              <a:rPr lang="en-US" sz="1300" b="1" dirty="0">
                <a:solidFill>
                  <a:srgbClr val="FFFFFF"/>
                </a:solidFill>
                <a:effectLst/>
              </a:rPr>
              <a:t>(image , x, y)</a:t>
            </a:r>
            <a:endParaRPr lang="en-US" sz="1300" dirty="0">
              <a:solidFill>
                <a:srgbClr val="FFFFFF"/>
              </a:solidFill>
              <a:effectLst/>
            </a:endParaRPr>
          </a:p>
          <a:p>
            <a:pPr marL="742950" lvl="1" indent="-228600" defTabSz="914400">
              <a:lnSpc>
                <a:spcPct val="90000"/>
              </a:lnSpc>
              <a:spcAft>
                <a:spcPts val="800"/>
              </a:spcAft>
              <a:buFont typeface="Arial" panose="020B0604020202020204" pitchFamily="34" charset="0"/>
              <a:buChar char="•"/>
            </a:pPr>
            <a:r>
              <a:rPr lang="en-US" sz="1300" dirty="0">
                <a:solidFill>
                  <a:srgbClr val="FFFFFF"/>
                </a:solidFill>
                <a:effectLst/>
              </a:rPr>
              <a:t>The </a:t>
            </a:r>
            <a:r>
              <a:rPr lang="en-US" sz="1300" dirty="0" err="1">
                <a:solidFill>
                  <a:srgbClr val="FFFFFF"/>
                </a:solidFill>
                <a:effectLst/>
              </a:rPr>
              <a:t>drawImage</a:t>
            </a:r>
            <a:r>
              <a:rPr lang="en-US" sz="1300" dirty="0">
                <a:solidFill>
                  <a:srgbClr val="FFFFFF"/>
                </a:solidFill>
                <a:effectLst/>
              </a:rPr>
              <a:t>() method draws an image, canvas, or video onto the canvas. We are using the </a:t>
            </a:r>
            <a:r>
              <a:rPr lang="en-US" sz="1300" dirty="0" err="1">
                <a:solidFill>
                  <a:srgbClr val="FFFFFF"/>
                </a:solidFill>
                <a:effectLst/>
              </a:rPr>
              <a:t>drawImage</a:t>
            </a:r>
            <a:r>
              <a:rPr lang="en-US" sz="1300" dirty="0">
                <a:solidFill>
                  <a:srgbClr val="FFFFFF"/>
                </a:solidFill>
                <a:effectLst/>
              </a:rPr>
              <a:t>() method to draw image on the canvas.</a:t>
            </a:r>
          </a:p>
          <a:p>
            <a:pPr marL="742950" lvl="1" indent="-228600" defTabSz="914400">
              <a:lnSpc>
                <a:spcPct val="90000"/>
              </a:lnSpc>
              <a:spcAft>
                <a:spcPts val="800"/>
              </a:spcAft>
              <a:buFont typeface="Arial" panose="020B0604020202020204" pitchFamily="34" charset="0"/>
              <a:buChar char="•"/>
            </a:pPr>
            <a:endParaRPr lang="en-US" sz="1300" dirty="0">
              <a:solidFill>
                <a:srgbClr val="FFFFFF"/>
              </a:solidFill>
              <a:effectLst/>
            </a:endParaRPr>
          </a:p>
          <a:p>
            <a:pPr defTabSz="914400">
              <a:lnSpc>
                <a:spcPct val="90000"/>
              </a:lnSpc>
              <a:spcAft>
                <a:spcPts val="800"/>
              </a:spcAft>
            </a:pPr>
            <a:r>
              <a:rPr lang="en-US" sz="1300" b="1" dirty="0">
                <a:solidFill>
                  <a:srgbClr val="FFFFFF"/>
                </a:solidFill>
                <a:effectLst/>
              </a:rPr>
              <a:t>2. </a:t>
            </a:r>
            <a:r>
              <a:rPr lang="en-US" sz="1300" b="1" dirty="0" err="1">
                <a:solidFill>
                  <a:srgbClr val="FFFFFF"/>
                </a:solidFill>
                <a:effectLst/>
              </a:rPr>
              <a:t>getImageData</a:t>
            </a:r>
            <a:r>
              <a:rPr lang="en-US" sz="1300" b="1" dirty="0">
                <a:solidFill>
                  <a:srgbClr val="FFFFFF"/>
                </a:solidFill>
                <a:effectLst/>
              </a:rPr>
              <a:t>(x, y, width, height)</a:t>
            </a:r>
            <a:endParaRPr lang="en-US" sz="1300" dirty="0">
              <a:solidFill>
                <a:srgbClr val="FFFFFF"/>
              </a:solidFill>
              <a:effectLst/>
            </a:endParaRPr>
          </a:p>
          <a:p>
            <a:pPr marL="742950" lvl="1" indent="-228600" defTabSz="914400">
              <a:lnSpc>
                <a:spcPct val="90000"/>
              </a:lnSpc>
              <a:buFont typeface="Arial" panose="020B0604020202020204" pitchFamily="34" charset="0"/>
              <a:buChar char="•"/>
            </a:pPr>
            <a:r>
              <a:rPr lang="en-US" sz="1300" dirty="0">
                <a:solidFill>
                  <a:srgbClr val="FFFFFF"/>
                </a:solidFill>
                <a:effectLst/>
              </a:rPr>
              <a:t>The </a:t>
            </a:r>
            <a:r>
              <a:rPr lang="en-US" sz="1300" dirty="0" err="1">
                <a:solidFill>
                  <a:srgbClr val="FFFFFF"/>
                </a:solidFill>
                <a:effectLst/>
              </a:rPr>
              <a:t>getImageData</a:t>
            </a:r>
            <a:r>
              <a:rPr lang="en-US" sz="1300" dirty="0">
                <a:solidFill>
                  <a:srgbClr val="FFFFFF"/>
                </a:solidFill>
                <a:effectLst/>
              </a:rPr>
              <a:t>() method returns an </a:t>
            </a:r>
            <a:r>
              <a:rPr lang="en-US" sz="1300" dirty="0" err="1">
                <a:solidFill>
                  <a:srgbClr val="FFFFFF"/>
                </a:solidFill>
                <a:effectLst/>
              </a:rPr>
              <a:t>ImageData</a:t>
            </a:r>
            <a:r>
              <a:rPr lang="en-US" sz="1300" dirty="0">
                <a:solidFill>
                  <a:srgbClr val="FFFFFF"/>
                </a:solidFill>
                <a:effectLst/>
              </a:rPr>
              <a:t> object that copies the pixel data for the specified rectangle on a canvas.</a:t>
            </a:r>
          </a:p>
          <a:p>
            <a:pPr marL="742950" lvl="1" indent="-228600" defTabSz="914400">
              <a:lnSpc>
                <a:spcPct val="90000"/>
              </a:lnSpc>
              <a:buFont typeface="Arial" panose="020B0604020202020204" pitchFamily="34" charset="0"/>
              <a:buChar char="•"/>
            </a:pPr>
            <a:endParaRPr lang="en-US" sz="1300" dirty="0">
              <a:solidFill>
                <a:srgbClr val="FFFFFF"/>
              </a:solidFill>
              <a:effectLst/>
            </a:endParaRPr>
          </a:p>
          <a:p>
            <a:pPr defTabSz="914400">
              <a:lnSpc>
                <a:spcPct val="90000"/>
              </a:lnSpc>
              <a:spcAft>
                <a:spcPts val="800"/>
              </a:spcAft>
            </a:pPr>
            <a:r>
              <a:rPr lang="en-US" sz="1300" b="1" dirty="0">
                <a:solidFill>
                  <a:srgbClr val="FFFFFF"/>
                </a:solidFill>
                <a:effectLst/>
              </a:rPr>
              <a:t>3. </a:t>
            </a:r>
            <a:r>
              <a:rPr lang="en-US" sz="1300" b="1" dirty="0" err="1">
                <a:solidFill>
                  <a:srgbClr val="FFFFFF"/>
                </a:solidFill>
                <a:effectLst/>
              </a:rPr>
              <a:t>putImageData</a:t>
            </a:r>
            <a:r>
              <a:rPr lang="en-US" sz="1300" b="1" dirty="0">
                <a:solidFill>
                  <a:srgbClr val="FFFFFF"/>
                </a:solidFill>
                <a:effectLst/>
              </a:rPr>
              <a:t>(</a:t>
            </a:r>
            <a:r>
              <a:rPr lang="en-US" sz="1300" b="1" dirty="0" err="1">
                <a:solidFill>
                  <a:srgbClr val="FFFFFF"/>
                </a:solidFill>
                <a:effectLst/>
              </a:rPr>
              <a:t>ImageData</a:t>
            </a:r>
            <a:r>
              <a:rPr lang="en-US" sz="1300" b="1" dirty="0">
                <a:solidFill>
                  <a:srgbClr val="FFFFFF"/>
                </a:solidFill>
                <a:effectLst/>
              </a:rPr>
              <a:t>, x, y)</a:t>
            </a:r>
            <a:endParaRPr lang="en-US" sz="1300" dirty="0">
              <a:solidFill>
                <a:srgbClr val="FFFFFF"/>
              </a:solidFill>
              <a:effectLst/>
            </a:endParaRPr>
          </a:p>
          <a:p>
            <a:pPr marL="742950" lvl="1" indent="-228600" defTabSz="914400">
              <a:lnSpc>
                <a:spcPct val="90000"/>
              </a:lnSpc>
              <a:buFont typeface="Arial" panose="020B0604020202020204" pitchFamily="34" charset="0"/>
              <a:buChar char="•"/>
            </a:pPr>
            <a:r>
              <a:rPr lang="en-US" sz="1300" dirty="0">
                <a:solidFill>
                  <a:srgbClr val="FFFFFF"/>
                </a:solidFill>
                <a:effectLst/>
              </a:rPr>
              <a:t>The </a:t>
            </a:r>
            <a:r>
              <a:rPr lang="en-US" sz="1300" dirty="0" err="1">
                <a:solidFill>
                  <a:srgbClr val="FFFFFF"/>
                </a:solidFill>
                <a:effectLst/>
              </a:rPr>
              <a:t>putImageData</a:t>
            </a:r>
            <a:r>
              <a:rPr lang="en-US" sz="1300" dirty="0">
                <a:solidFill>
                  <a:srgbClr val="FFFFFF"/>
                </a:solidFill>
                <a:effectLst/>
              </a:rPr>
              <a:t>() method paints data from the given </a:t>
            </a:r>
            <a:r>
              <a:rPr lang="en-US" sz="1300" dirty="0" err="1">
                <a:solidFill>
                  <a:srgbClr val="FFFFFF"/>
                </a:solidFill>
                <a:effectLst/>
              </a:rPr>
              <a:t>ImageData</a:t>
            </a:r>
            <a:r>
              <a:rPr lang="en-US" sz="1300" dirty="0">
                <a:solidFill>
                  <a:srgbClr val="FFFFFF"/>
                </a:solidFill>
                <a:effectLst/>
              </a:rPr>
              <a:t> object onto the canvas. </a:t>
            </a:r>
          </a:p>
          <a:p>
            <a:pPr marL="742950" lvl="1" indent="-228600" defTabSz="914400">
              <a:lnSpc>
                <a:spcPct val="90000"/>
              </a:lnSpc>
              <a:buFont typeface="Arial" panose="020B0604020202020204" pitchFamily="34" charset="0"/>
              <a:buChar char="•"/>
            </a:pPr>
            <a:endParaRPr lang="en-US" sz="1300" dirty="0">
              <a:solidFill>
                <a:srgbClr val="FFFFFF"/>
              </a:solidFill>
              <a:effectLst/>
            </a:endParaRPr>
          </a:p>
          <a:p>
            <a:pPr defTabSz="914400">
              <a:lnSpc>
                <a:spcPct val="90000"/>
              </a:lnSpc>
              <a:spcAft>
                <a:spcPts val="800"/>
              </a:spcAft>
            </a:pPr>
            <a:r>
              <a:rPr lang="en-US" sz="1300" b="1" dirty="0">
                <a:solidFill>
                  <a:srgbClr val="FFFFFF"/>
                </a:solidFill>
                <a:effectLst/>
              </a:rPr>
              <a:t>4. </a:t>
            </a:r>
            <a:r>
              <a:rPr lang="en-US" sz="1300" b="1" dirty="0" err="1">
                <a:solidFill>
                  <a:srgbClr val="FFFFFF"/>
                </a:solidFill>
                <a:effectLst/>
              </a:rPr>
              <a:t>createImageData</a:t>
            </a:r>
            <a:r>
              <a:rPr lang="en-US" sz="1300" b="1" dirty="0">
                <a:solidFill>
                  <a:srgbClr val="FFFFFF"/>
                </a:solidFill>
                <a:effectLst/>
              </a:rPr>
              <a:t>()</a:t>
            </a:r>
            <a:endParaRPr lang="en-US" sz="1300" dirty="0">
              <a:solidFill>
                <a:srgbClr val="FFFFFF"/>
              </a:solidFill>
              <a:effectLst/>
            </a:endParaRPr>
          </a:p>
          <a:p>
            <a:pPr marL="742950" lvl="1" indent="-228600" defTabSz="914400">
              <a:lnSpc>
                <a:spcPct val="90000"/>
              </a:lnSpc>
              <a:spcAft>
                <a:spcPts val="800"/>
              </a:spcAft>
              <a:buFont typeface="Arial" panose="020B0604020202020204" pitchFamily="34" charset="0"/>
              <a:buChar char="•"/>
            </a:pPr>
            <a:r>
              <a:rPr lang="en-US" sz="1300" dirty="0">
                <a:solidFill>
                  <a:srgbClr val="FFFFFF"/>
                </a:solidFill>
                <a:effectLst/>
              </a:rPr>
              <a:t>The </a:t>
            </a:r>
            <a:r>
              <a:rPr lang="en-US" sz="1300" dirty="0" err="1">
                <a:solidFill>
                  <a:srgbClr val="FFFFFF"/>
                </a:solidFill>
                <a:effectLst/>
              </a:rPr>
              <a:t>createImageData</a:t>
            </a:r>
            <a:r>
              <a:rPr lang="en-US" sz="1300" dirty="0">
                <a:solidFill>
                  <a:srgbClr val="FFFFFF"/>
                </a:solidFill>
                <a:effectLst/>
              </a:rPr>
              <a:t>() method creates a new </a:t>
            </a:r>
            <a:r>
              <a:rPr lang="en-US" sz="1300" dirty="0" err="1">
                <a:solidFill>
                  <a:srgbClr val="FFFFFF"/>
                </a:solidFill>
                <a:effectLst/>
              </a:rPr>
              <a:t>ImageData</a:t>
            </a:r>
            <a:r>
              <a:rPr lang="en-US" sz="1300" dirty="0">
                <a:solidFill>
                  <a:srgbClr val="FFFFFF"/>
                </a:solidFill>
                <a:effectLst/>
              </a:rPr>
              <a:t> object. All pixels present in </a:t>
            </a:r>
            <a:r>
              <a:rPr lang="en-US" sz="1300" dirty="0" err="1">
                <a:solidFill>
                  <a:srgbClr val="FFFFFF"/>
                </a:solidFill>
                <a:effectLst/>
              </a:rPr>
              <a:t>ImageData</a:t>
            </a:r>
            <a:r>
              <a:rPr lang="en-US" sz="1300" dirty="0">
                <a:solidFill>
                  <a:srgbClr val="FFFFFF"/>
                </a:solidFill>
                <a:effectLst/>
              </a:rPr>
              <a:t> are transparent black (</a:t>
            </a:r>
            <a:r>
              <a:rPr lang="en-US" sz="1300" dirty="0" err="1">
                <a:solidFill>
                  <a:srgbClr val="FFFFFF"/>
                </a:solidFill>
                <a:effectLst/>
              </a:rPr>
              <a:t>rgba</a:t>
            </a:r>
            <a:r>
              <a:rPr lang="en-US" sz="1300" dirty="0">
                <a:solidFill>
                  <a:srgbClr val="FFFFFF"/>
                </a:solidFill>
                <a:effectLst/>
              </a:rPr>
              <a:t>(0,0,0,0))</a:t>
            </a:r>
          </a:p>
        </p:txBody>
      </p:sp>
    </p:spTree>
    <p:extLst>
      <p:ext uri="{BB962C8B-B14F-4D97-AF65-F5344CB8AC3E}">
        <p14:creationId xmlns:p14="http://schemas.microsoft.com/office/powerpoint/2010/main" val="29207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FF0DC8-BBF1-474C-89F6-7FB177BBB88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gn="ctr" defTabSz="914400">
              <a:lnSpc>
                <a:spcPct val="90000"/>
              </a:lnSpc>
              <a:spcBef>
                <a:spcPct val="0"/>
              </a:spcBef>
              <a:spcAft>
                <a:spcPts val="800"/>
              </a:spcAft>
            </a:pPr>
            <a:r>
              <a:rPr lang="en-US" sz="4800" i="1" kern="1200" dirty="0">
                <a:solidFill>
                  <a:srgbClr val="00B050"/>
                </a:solidFill>
                <a:effectLst>
                  <a:outerShdw blurRad="38100" dist="38100" dir="2700000" algn="tl">
                    <a:srgbClr val="000000">
                      <a:alpha val="43137"/>
                    </a:srgbClr>
                  </a:outerShdw>
                </a:effectLst>
                <a:latin typeface="+mj-lt"/>
                <a:ea typeface="+mj-ea"/>
                <a:cs typeface="+mj-cs"/>
              </a:rPr>
              <a:t>Video manipulation through canvas API by using Green Screen</a:t>
            </a:r>
          </a:p>
        </p:txBody>
      </p:sp>
      <p:pic>
        <p:nvPicPr>
          <p:cNvPr id="7" name="Picture 6" descr="A picture containing green&#10;&#10;Description automatically generated">
            <a:extLst>
              <a:ext uri="{FF2B5EF4-FFF2-40B4-BE49-F238E27FC236}">
                <a16:creationId xmlns:a16="http://schemas.microsoft.com/office/drawing/2014/main" id="{6C1FB8BE-3B02-4183-9B49-160DF38DA9EF}"/>
              </a:ext>
            </a:extLst>
          </p:cNvPr>
          <p:cNvPicPr>
            <a:picLocks noChangeAspect="1"/>
          </p:cNvPicPr>
          <p:nvPr/>
        </p:nvPicPr>
        <p:blipFill>
          <a:blip r:embed="rId2"/>
          <a:stretch>
            <a:fillRect/>
          </a:stretch>
        </p:blipFill>
        <p:spPr>
          <a:xfrm>
            <a:off x="838200" y="1889224"/>
            <a:ext cx="10512547" cy="4362707"/>
          </a:xfrm>
          <a:prstGeom prst="rect">
            <a:avLst/>
          </a:prstGeom>
        </p:spPr>
      </p:pic>
    </p:spTree>
    <p:extLst>
      <p:ext uri="{BB962C8B-B14F-4D97-AF65-F5344CB8AC3E}">
        <p14:creationId xmlns:p14="http://schemas.microsoft.com/office/powerpoint/2010/main" val="25331438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445E14-3454-49F3-96EA-F96B169B3564}"/>
              </a:ext>
            </a:extLst>
          </p:cNvPr>
          <p:cNvSpPr txBox="1"/>
          <p:nvPr/>
        </p:nvSpPr>
        <p:spPr>
          <a:xfrm>
            <a:off x="3047223" y="2996958"/>
            <a:ext cx="6097554" cy="864083"/>
          </a:xfrm>
          <a:prstGeom prst="rect">
            <a:avLst/>
          </a:prstGeom>
          <a:noFill/>
        </p:spPr>
        <p:txBody>
          <a:bodyPr wrap="square">
            <a:spAutoFit/>
          </a:bodyPr>
          <a:lstStyle/>
          <a:p>
            <a:pPr algn="ctr">
              <a:lnSpc>
                <a:spcPct val="107000"/>
              </a:lnSpc>
              <a:spcAft>
                <a:spcPts val="800"/>
              </a:spcAft>
            </a:pPr>
            <a:r>
              <a:rPr lang="en-IN" sz="2400" b="1">
                <a:solidFill>
                  <a:srgbClr val="00B050"/>
                </a:solidFill>
                <a:effectLst/>
                <a:latin typeface="Abadi" panose="020B0604020104020204" pitchFamily="34" charset="0"/>
                <a:ea typeface="Calibri" panose="020F0502020204030204" pitchFamily="34" charset="0"/>
                <a:cs typeface="Times New Roman" panose="02020603050405020304" pitchFamily="18" charset="0"/>
              </a:rPr>
              <a:t>Video Manipulation Through Canvas API by using Green Screen</a:t>
            </a:r>
            <a:endParaRPr lang="en-IN" sz="2400" dirty="0">
              <a:solidFill>
                <a:srgbClr val="00B050"/>
              </a:solidFill>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021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21" name="Rectangle 20">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2" name="Rectangle 21">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extBox 1">
            <a:extLst>
              <a:ext uri="{FF2B5EF4-FFF2-40B4-BE49-F238E27FC236}">
                <a16:creationId xmlns:a16="http://schemas.microsoft.com/office/drawing/2014/main" id="{51545FAC-8FE7-48F8-9543-3220B6D7081F}"/>
              </a:ext>
            </a:extLst>
          </p:cNvPr>
          <p:cNvSpPr txBox="1"/>
          <p:nvPr/>
        </p:nvSpPr>
        <p:spPr>
          <a:xfrm>
            <a:off x="698689" y="161130"/>
            <a:ext cx="4389998" cy="3844800"/>
          </a:xfrm>
          <a:prstGeom prst="rect">
            <a:avLst/>
          </a:prstGeom>
        </p:spPr>
        <p:txBody>
          <a:bodyPr vert="horz" lIns="91440" tIns="45720" rIns="91440" bIns="45720" rtlCol="0">
            <a:normAutofit/>
          </a:bodyPr>
          <a:lstStyle/>
          <a:p>
            <a:pPr defTabSz="914400">
              <a:lnSpc>
                <a:spcPct val="90000"/>
              </a:lnSpc>
              <a:spcAft>
                <a:spcPts val="800"/>
              </a:spcAft>
            </a:pPr>
            <a:endParaRPr lang="en-US" sz="1200" dirty="0">
              <a:solidFill>
                <a:schemeClr val="tx1">
                  <a:lumMod val="95000"/>
                  <a:alpha val="60000"/>
                </a:schemeClr>
              </a:solidFill>
              <a:latin typeface="Times New Roman" panose="02020603050405020304" pitchFamily="18" charset="0"/>
              <a:cs typeface="Times New Roman" panose="02020603050405020304" pitchFamily="18" charset="0"/>
            </a:endParaRPr>
          </a:p>
        </p:txBody>
      </p:sp>
      <p:sp>
        <p:nvSpPr>
          <p:cNvPr id="24" name="Freeform: Shape 23">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picture containing indoor, floor, wall, ceiling&#10;&#10;Description automatically generated">
            <a:extLst>
              <a:ext uri="{FF2B5EF4-FFF2-40B4-BE49-F238E27FC236}">
                <a16:creationId xmlns:a16="http://schemas.microsoft.com/office/drawing/2014/main" id="{E73F1F7A-A3F8-4CD1-B056-CB68A327BB55}"/>
              </a:ext>
            </a:extLst>
          </p:cNvPr>
          <p:cNvPicPr>
            <a:picLocks noChangeAspect="1"/>
          </p:cNvPicPr>
          <p:nvPr/>
        </p:nvPicPr>
        <p:blipFill rotWithShape="1">
          <a:blip r:embed="rId2"/>
          <a:srcRect l="28097" r="4817" b="1"/>
          <a:stretch/>
        </p:blipFill>
        <p:spPr>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ln w="203200">
            <a:noFill/>
          </a:ln>
        </p:spPr>
      </p:pic>
      <p:sp>
        <p:nvSpPr>
          <p:cNvPr id="4" name="TextBox 3">
            <a:extLst>
              <a:ext uri="{FF2B5EF4-FFF2-40B4-BE49-F238E27FC236}">
                <a16:creationId xmlns:a16="http://schemas.microsoft.com/office/drawing/2014/main" id="{1BA1062C-71BF-4147-B00C-852A3B68AC4E}"/>
              </a:ext>
            </a:extLst>
          </p:cNvPr>
          <p:cNvSpPr txBox="1"/>
          <p:nvPr/>
        </p:nvSpPr>
        <p:spPr>
          <a:xfrm>
            <a:off x="235383" y="4005930"/>
            <a:ext cx="5194870" cy="2562176"/>
          </a:xfrm>
          <a:prstGeom prst="rect">
            <a:avLst/>
          </a:prstGeom>
          <a:noFill/>
        </p:spPr>
        <p:txBody>
          <a:bodyPr wrap="square">
            <a:spAutoFit/>
          </a:bodyPr>
          <a:lstStyle/>
          <a:p>
            <a:pPr algn="ctr">
              <a:lnSpc>
                <a:spcPct val="107000"/>
              </a:lnSpc>
              <a:spcAft>
                <a:spcPts val="800"/>
              </a:spcAft>
            </a:pPr>
            <a:r>
              <a:rPr lang="en-IN" sz="2000" b="1" i="1" dirty="0">
                <a:solidFill>
                  <a:srgbClr val="00B050"/>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What is Chroma Keying?</a:t>
            </a:r>
            <a:endParaRPr lang="en-IN" sz="2000" i="1" dirty="0">
              <a:solidFill>
                <a:srgbClr val="00B050"/>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1400" b="0" dirty="0">
                <a:effectLst/>
                <a:latin typeface="Calibri" panose="020F0502020204030204" pitchFamily="34" charset="0"/>
                <a:ea typeface="Calibri" panose="020F0502020204030204" pitchFamily="34" charset="0"/>
                <a:cs typeface="Times New Roman" panose="02020603050405020304" pitchFamily="18" charset="0"/>
              </a:rPr>
              <a:t>Chroma Keying is the popular technique through which transparency is achieved in the process of creating visual effects.</a:t>
            </a:r>
          </a:p>
          <a:p>
            <a:pPr marL="285750" indent="-285750" algn="just">
              <a:lnSpc>
                <a:spcPct val="107000"/>
              </a:lnSpc>
              <a:spcAft>
                <a:spcPts val="800"/>
              </a:spcAft>
              <a:buFont typeface="Arial" panose="020B0604020202020204" pitchFamily="34" charset="0"/>
              <a:buChar char="•"/>
            </a:pPr>
            <a:r>
              <a:rPr lang="en-IN" sz="1400" b="0" dirty="0">
                <a:effectLst/>
                <a:latin typeface="Calibri" panose="020F0502020204030204" pitchFamily="34" charset="0"/>
                <a:ea typeface="Calibri" panose="020F0502020204030204" pitchFamily="34" charset="0"/>
                <a:cs typeface="Times New Roman" panose="02020603050405020304" pitchFamily="18" charset="0"/>
              </a:rPr>
              <a:t> The term Chroma stands for colour and the term Keying refers to</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the process of removing the green colour of the screen in post-production using a video editing software.</a:t>
            </a:r>
          </a:p>
          <a:p>
            <a:pPr marL="285750" indent="-285750" algn="just">
              <a:lnSpc>
                <a:spcPct val="107000"/>
              </a:lnSpc>
              <a:spcAft>
                <a:spcPts val="800"/>
              </a:spcAft>
              <a:buFont typeface="Arial" panose="020B0604020202020204" pitchFamily="34" charset="0"/>
              <a:buChar char="•"/>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When the green screen background has been keyed (removed), it becomes fully transparent. We can then fill the transparent area with a different image or video.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133A2D3F-6F25-42DA-BC27-23B45830BF37}"/>
              </a:ext>
            </a:extLst>
          </p:cNvPr>
          <p:cNvSpPr txBox="1"/>
          <p:nvPr/>
        </p:nvSpPr>
        <p:spPr>
          <a:xfrm>
            <a:off x="296253" y="1265634"/>
            <a:ext cx="5194870" cy="2000548"/>
          </a:xfrm>
          <a:prstGeom prst="rect">
            <a:avLst/>
          </a:prstGeom>
          <a:noFill/>
        </p:spPr>
        <p:txBody>
          <a:bodyPr wrap="square">
            <a:spAutoFit/>
          </a:bodyPr>
          <a:lstStyle/>
          <a:p>
            <a:pPr algn="ctr"/>
            <a:r>
              <a:rPr lang="en-US" sz="2000" i="1" dirty="0">
                <a:solidFill>
                  <a:srgbClr val="00B050"/>
                </a:solidFill>
                <a:effectLst>
                  <a:outerShdw blurRad="38100" dist="38100" dir="2700000" algn="tl">
                    <a:srgbClr val="000000">
                      <a:alpha val="43137"/>
                    </a:srgbClr>
                  </a:outerShdw>
                </a:effectLst>
                <a:latin typeface="+mj-lt"/>
                <a:cs typeface="Times New Roman" panose="02020603050405020304" pitchFamily="18" charset="0"/>
              </a:rPr>
              <a:t>What is a Green Screen?</a:t>
            </a:r>
          </a:p>
          <a:p>
            <a:pPr algn="just"/>
            <a:endParaRPr lang="en-US" sz="2000" b="1" dirty="0">
              <a:solidFill>
                <a:srgbClr val="00B050"/>
              </a:solidFill>
              <a:latin typeface="Times New Roman" panose="02020603050405020304" pitchFamily="18" charset="0"/>
              <a:cs typeface="Times New Roman" panose="02020603050405020304" pitchFamily="18" charset="0"/>
            </a:endParaRPr>
          </a:p>
          <a:p>
            <a:pPr algn="ctr"/>
            <a:r>
              <a:rPr lang="en-US" sz="1400" dirty="0">
                <a:cs typeface="Times New Roman" panose="02020603050405020304" pitchFamily="18" charset="0"/>
              </a:rPr>
              <a:t>The Green Screen refers to the Green colored background which we intend to make transparent and remove from our shot while creating virtual effects and virtual backgrounds for movies, news and weather reports ...etc.</a:t>
            </a: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951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333E72C-C979-41FA-8372-9DD52CD237B4}"/>
              </a:ext>
            </a:extLst>
          </p:cNvPr>
          <p:cNvSpPr txBox="1"/>
          <p:nvPr/>
        </p:nvSpPr>
        <p:spPr>
          <a:xfrm>
            <a:off x="838202" y="0"/>
            <a:ext cx="3816095" cy="193807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i="1" kern="1200" dirty="0">
                <a:solidFill>
                  <a:srgbClr val="00B050"/>
                </a:solidFill>
                <a:effectLst>
                  <a:outerShdw blurRad="38100" dist="38100" dir="2700000" algn="tl">
                    <a:srgbClr val="000000">
                      <a:alpha val="43137"/>
                    </a:srgbClr>
                  </a:outerShdw>
                </a:effectLst>
                <a:latin typeface="+mj-lt"/>
                <a:ea typeface="+mj-ea"/>
                <a:cs typeface="+mj-cs"/>
              </a:rPr>
              <a:t>Some FACTS about green Screen</a:t>
            </a:r>
          </a:p>
        </p:txBody>
      </p:sp>
      <p:sp>
        <p:nvSpPr>
          <p:cNvPr id="3" name="TextBox 2">
            <a:extLst>
              <a:ext uri="{FF2B5EF4-FFF2-40B4-BE49-F238E27FC236}">
                <a16:creationId xmlns:a16="http://schemas.microsoft.com/office/drawing/2014/main" id="{61D08EE3-3E7D-49BF-8E82-DBD5D48D38EA}"/>
              </a:ext>
            </a:extLst>
          </p:cNvPr>
          <p:cNvSpPr txBox="1"/>
          <p:nvPr/>
        </p:nvSpPr>
        <p:spPr>
          <a:xfrm>
            <a:off x="718270" y="2181757"/>
            <a:ext cx="4055958" cy="4432561"/>
          </a:xfrm>
          <a:prstGeom prst="rect">
            <a:avLst/>
          </a:prstGeom>
        </p:spPr>
        <p:txBody>
          <a:bodyPr vert="horz" lIns="91440" tIns="45720" rIns="91440" bIns="45720" rtlCol="0">
            <a:noAutofit/>
          </a:bodyPr>
          <a:lstStyle/>
          <a:p>
            <a:pPr marL="285750" indent="-228600" defTabSz="914400">
              <a:lnSpc>
                <a:spcPct val="90000"/>
              </a:lnSpc>
              <a:spcAft>
                <a:spcPts val="600"/>
              </a:spcAft>
              <a:buFont typeface="Arial" panose="020B0604020202020204" pitchFamily="34" charset="0"/>
              <a:buChar char="•"/>
            </a:pPr>
            <a:r>
              <a:rPr lang="en-US" sz="1200" dirty="0"/>
              <a:t>The color of the screen is usually selected as ‘Bright Green’ because it is the color furthest away from human skin tones. </a:t>
            </a:r>
          </a:p>
          <a:p>
            <a:pPr indent="-228600" defTabSz="914400">
              <a:lnSpc>
                <a:spcPct val="90000"/>
              </a:lnSpc>
              <a:spcAft>
                <a:spcPts val="600"/>
              </a:spcAft>
              <a:buFont typeface="Arial" panose="020B0604020202020204" pitchFamily="34" charset="0"/>
              <a:buChar char="•"/>
            </a:pPr>
            <a:endParaRPr lang="en-US" sz="1200" dirty="0"/>
          </a:p>
          <a:p>
            <a:pPr marL="285750" indent="-228600" defTabSz="914400">
              <a:lnSpc>
                <a:spcPct val="90000"/>
              </a:lnSpc>
              <a:spcAft>
                <a:spcPts val="600"/>
              </a:spcAft>
              <a:buFont typeface="Arial" panose="020B0604020202020204" pitchFamily="34" charset="0"/>
              <a:buChar char="•"/>
            </a:pPr>
            <a:r>
              <a:rPr lang="en-US" sz="1200" dirty="0"/>
              <a:t>Blue screens were frequently used in the early days in film production and are still used in certain cases.</a:t>
            </a:r>
          </a:p>
          <a:p>
            <a:pPr marL="285750" indent="-228600" defTabSz="914400">
              <a:lnSpc>
                <a:spcPct val="90000"/>
              </a:lnSpc>
              <a:spcAft>
                <a:spcPts val="600"/>
              </a:spcAft>
              <a:buFont typeface="Arial" panose="020B0604020202020204" pitchFamily="34" charset="0"/>
              <a:buChar char="•"/>
            </a:pPr>
            <a:endParaRPr lang="en-US" sz="1200" dirty="0"/>
          </a:p>
          <a:p>
            <a:pPr marL="285750" indent="-228600" defTabSz="914400">
              <a:lnSpc>
                <a:spcPct val="90000"/>
              </a:lnSpc>
              <a:spcAft>
                <a:spcPts val="600"/>
              </a:spcAft>
              <a:buFont typeface="Arial" panose="020B0604020202020204" pitchFamily="34" charset="0"/>
              <a:buChar char="•"/>
            </a:pPr>
            <a:r>
              <a:rPr lang="en-US" sz="1200" dirty="0">
                <a:effectLst/>
              </a:rPr>
              <a:t>Myth - It is a common myth that only Green </a:t>
            </a:r>
            <a:r>
              <a:rPr lang="en-US" sz="1200" dirty="0" err="1">
                <a:effectLst/>
              </a:rPr>
              <a:t>colour</a:t>
            </a:r>
            <a:r>
              <a:rPr lang="en-US" sz="1200" dirty="0">
                <a:effectLst/>
              </a:rPr>
              <a:t> can be used for making of the screen. Any </a:t>
            </a:r>
            <a:r>
              <a:rPr lang="en-US" sz="1200" dirty="0" err="1">
                <a:effectLst/>
              </a:rPr>
              <a:t>colour</a:t>
            </a:r>
            <a:r>
              <a:rPr lang="en-US" sz="1200" dirty="0">
                <a:effectLst/>
              </a:rPr>
              <a:t> which is the opposite of the </a:t>
            </a:r>
            <a:r>
              <a:rPr lang="en-US" sz="1200" dirty="0" err="1">
                <a:effectLst/>
              </a:rPr>
              <a:t>colour</a:t>
            </a:r>
            <a:r>
              <a:rPr lang="en-US" sz="1200" dirty="0">
                <a:effectLst/>
              </a:rPr>
              <a:t> of the desired object which needs to be shot, can be used as the </a:t>
            </a:r>
            <a:r>
              <a:rPr lang="en-US" sz="1200" dirty="0" err="1">
                <a:effectLst/>
              </a:rPr>
              <a:t>colour</a:t>
            </a:r>
            <a:r>
              <a:rPr lang="en-US" sz="1200" dirty="0">
                <a:effectLst/>
              </a:rPr>
              <a:t> of the screen. Black, Grey, and even White seamless backdrops are popular green screen alternatives for digital still photography.</a:t>
            </a:r>
          </a:p>
          <a:p>
            <a:pPr marL="285750" indent="-228600" defTabSz="914400">
              <a:lnSpc>
                <a:spcPct val="90000"/>
              </a:lnSpc>
              <a:spcAft>
                <a:spcPts val="600"/>
              </a:spcAft>
              <a:buFont typeface="Arial" panose="020B0604020202020204" pitchFamily="34" charset="0"/>
              <a:buChar char="•"/>
            </a:pPr>
            <a:endParaRPr lang="en-US" sz="1200" dirty="0">
              <a:effectLst/>
            </a:endParaRPr>
          </a:p>
          <a:p>
            <a:pPr marL="285750" indent="-228600" defTabSz="914400">
              <a:lnSpc>
                <a:spcPct val="90000"/>
              </a:lnSpc>
              <a:spcAft>
                <a:spcPts val="600"/>
              </a:spcAft>
              <a:buFont typeface="Arial" panose="020B0604020202020204" pitchFamily="34" charset="0"/>
              <a:buChar char="•"/>
            </a:pPr>
            <a:r>
              <a:rPr lang="en-US" sz="1200" b="0" i="0" dirty="0">
                <a:effectLst/>
              </a:rPr>
              <a:t>In the movie Spiderman the villain green goblin was green in </a:t>
            </a:r>
            <a:r>
              <a:rPr lang="en-US" sz="1200" b="0" i="0" dirty="0" err="1">
                <a:effectLst/>
              </a:rPr>
              <a:t>colour</a:t>
            </a:r>
            <a:r>
              <a:rPr lang="en-US" sz="1200" b="0" i="0" dirty="0">
                <a:effectLst/>
              </a:rPr>
              <a:t>, and thus, blue screens were used while taking his shots. Spiderman’s costume was red and blue in </a:t>
            </a:r>
            <a:r>
              <a:rPr lang="en-US" sz="1200" b="0" i="0" dirty="0" err="1">
                <a:effectLst/>
              </a:rPr>
              <a:t>colour</a:t>
            </a:r>
            <a:r>
              <a:rPr lang="en-US" sz="1200" b="0" i="0" dirty="0">
                <a:effectLst/>
              </a:rPr>
              <a:t>, so green screen was used in his shots. But when Spiderman and Green Goblin had scenes together, a different </a:t>
            </a:r>
            <a:r>
              <a:rPr lang="en-US" sz="1200" b="0" i="0" dirty="0" err="1">
                <a:effectLst/>
              </a:rPr>
              <a:t>colour</a:t>
            </a:r>
            <a:r>
              <a:rPr lang="en-US" sz="1200" b="0" i="0" dirty="0">
                <a:effectLst/>
              </a:rPr>
              <a:t> screen had to be used.</a:t>
            </a:r>
            <a:endParaRPr lang="en-US" sz="1200" dirty="0"/>
          </a:p>
        </p:txBody>
      </p:sp>
      <p:pic>
        <p:nvPicPr>
          <p:cNvPr id="12" name="Picture 11" descr="A picture containing several&#10;&#10;Description automatically generated">
            <a:extLst>
              <a:ext uri="{FF2B5EF4-FFF2-40B4-BE49-F238E27FC236}">
                <a16:creationId xmlns:a16="http://schemas.microsoft.com/office/drawing/2014/main" id="{974372DC-3E1E-47CF-9DBC-D0047514BB33}"/>
              </a:ext>
            </a:extLst>
          </p:cNvPr>
          <p:cNvPicPr>
            <a:picLocks noChangeAspect="1"/>
          </p:cNvPicPr>
          <p:nvPr/>
        </p:nvPicPr>
        <p:blipFill rotWithShape="1">
          <a:blip r:embed="rId2"/>
          <a:srcRect t="9043" r="-1" b="835"/>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0" name="Picture 9" descr="A person holding a baseball bat&#10;&#10;Description automatically generated">
            <a:extLst>
              <a:ext uri="{FF2B5EF4-FFF2-40B4-BE49-F238E27FC236}">
                <a16:creationId xmlns:a16="http://schemas.microsoft.com/office/drawing/2014/main" id="{9EC5097E-CBA9-4AE1-93C7-9E3D2D486015}"/>
              </a:ext>
            </a:extLst>
          </p:cNvPr>
          <p:cNvPicPr>
            <a:picLocks noChangeAspect="1"/>
          </p:cNvPicPr>
          <p:nvPr/>
        </p:nvPicPr>
        <p:blipFill rotWithShape="1">
          <a:blip r:embed="rId3"/>
          <a:srcRect t="26683" b="32433"/>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833928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38200" y="1748452"/>
            <a:ext cx="4974771" cy="3587786"/>
          </a:xfrm>
        </p:spPr>
        <p:txBody>
          <a:bodyPr vert="horz" lIns="91440" tIns="45720" rIns="91440" bIns="45720" rtlCol="0" anchor="ctr">
            <a:normAutofit/>
          </a:bodyPr>
          <a:lstStyle/>
          <a:p>
            <a:pPr algn="ctr"/>
            <a:r>
              <a:rPr lang="en-US" i="1" kern="1200"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latin typeface="+mj-lt"/>
                <a:ea typeface="+mj-ea"/>
                <a:cs typeface="+mj-cs"/>
              </a:rPr>
              <a:t>What is CANVAS API?</a:t>
            </a:r>
          </a:p>
        </p:txBody>
      </p:sp>
      <p:grpSp>
        <p:nvGrpSpPr>
          <p:cNvPr id="57"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58" name="Freeform: Shape 57">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61"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3"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65"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66" name="Freeform: Shape 65">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36"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37" name="Freeform: Shape 236">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19BC9438-21F2-47CD-8BFB-BCC9B21C4903}"/>
              </a:ext>
            </a:extLst>
          </p:cNvPr>
          <p:cNvSpPr txBox="1"/>
          <p:nvPr/>
        </p:nvSpPr>
        <p:spPr>
          <a:xfrm>
            <a:off x="6477270" y="1130846"/>
            <a:ext cx="4974771" cy="4351338"/>
          </a:xfrm>
          <a:prstGeom prst="rect">
            <a:avLst/>
          </a:prstGeom>
        </p:spPr>
        <p:txBody>
          <a:bodyPr vert="horz" lIns="91440" tIns="45720" rIns="91440" bIns="45720" rtlCol="0">
            <a:normAutofit lnSpcReduction="10000"/>
          </a:bodyPr>
          <a:lstStyle/>
          <a:p>
            <a:pPr defTabSz="914400">
              <a:lnSpc>
                <a:spcPct val="90000"/>
              </a:lnSpc>
              <a:spcBef>
                <a:spcPct val="20000"/>
              </a:spcBef>
              <a:spcAft>
                <a:spcPts val="600"/>
              </a:spcAft>
              <a:buClr>
                <a:schemeClr val="tx2"/>
              </a:buClr>
              <a:buSzPct val="70000"/>
            </a:pPr>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The</a:t>
            </a:r>
            <a:r>
              <a:rPr lang="en-US" i="1"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 </a:t>
            </a:r>
            <a:r>
              <a:rPr lang="en-US" b="1" i="1"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Canvas API  </a:t>
            </a:r>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provides a means for drawing graphics via JavaScript and the HTML &lt;canvas&gt; element. </a:t>
            </a:r>
          </a:p>
          <a:p>
            <a:pPr indent="-228600" defTabSz="914400">
              <a:lnSpc>
                <a:spcPct val="90000"/>
              </a:lnSpc>
              <a:spcBef>
                <a:spcPct val="20000"/>
              </a:spcBef>
              <a:spcAft>
                <a:spcPts val="600"/>
              </a:spcAft>
              <a:buClr>
                <a:schemeClr val="tx2"/>
              </a:buClr>
              <a:buSzPct val="70000"/>
              <a:buFont typeface="Arial" panose="020B0604020202020204" pitchFamily="34" charset="0"/>
              <a:buChar char="•"/>
            </a:pPr>
            <a:endPar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endParaRPr>
          </a:p>
          <a:p>
            <a:pPr defTabSz="914400">
              <a:lnSpc>
                <a:spcPct val="90000"/>
              </a:lnSpc>
              <a:spcBef>
                <a:spcPct val="20000"/>
              </a:spcBef>
              <a:spcAft>
                <a:spcPts val="600"/>
              </a:spcAft>
              <a:buClr>
                <a:schemeClr val="tx2"/>
              </a:buClr>
              <a:buSzPct val="70000"/>
            </a:pPr>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The </a:t>
            </a:r>
            <a:r>
              <a:rPr lang="en-US" b="1" i="1"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Canvas API  </a:t>
            </a:r>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largely focuses on 2D graphics. The WebGL API, which also uses the &lt;canvas&gt; element, draws hardware-accelerated 2D and 3D graphics.</a:t>
            </a:r>
          </a:p>
          <a:p>
            <a:pPr indent="-228600" defTabSz="914400">
              <a:lnSpc>
                <a:spcPct val="90000"/>
              </a:lnSpc>
              <a:spcBef>
                <a:spcPct val="20000"/>
              </a:spcBef>
              <a:spcAft>
                <a:spcPts val="600"/>
              </a:spcAft>
              <a:buClr>
                <a:schemeClr val="tx2"/>
              </a:buClr>
              <a:buSzPct val="70000"/>
              <a:buFont typeface="Arial" panose="020B0604020202020204" pitchFamily="34" charset="0"/>
              <a:buChar char="•"/>
            </a:pPr>
            <a:endPar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endParaRPr>
          </a:p>
          <a:p>
            <a:pPr defTabSz="914400">
              <a:lnSpc>
                <a:spcPct val="90000"/>
              </a:lnSpc>
              <a:spcBef>
                <a:spcPct val="20000"/>
              </a:spcBef>
              <a:spcAft>
                <a:spcPts val="600"/>
              </a:spcAft>
              <a:buClr>
                <a:schemeClr val="tx2"/>
              </a:buClr>
              <a:buSzPct val="70000"/>
            </a:pPr>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The &lt;canvas&gt; element has only two attributes, width and height.</a:t>
            </a:r>
          </a:p>
          <a:p>
            <a:pPr indent="-228600" defTabSz="914400">
              <a:lnSpc>
                <a:spcPct val="90000"/>
              </a:lnSpc>
              <a:spcBef>
                <a:spcPct val="20000"/>
              </a:spcBef>
              <a:spcAft>
                <a:spcPts val="600"/>
              </a:spcAft>
              <a:buClr>
                <a:schemeClr val="tx2"/>
              </a:buClr>
              <a:buSzPct val="70000"/>
              <a:buFont typeface="Arial" panose="020B0604020202020204" pitchFamily="34" charset="0"/>
              <a:buChar char="•"/>
            </a:pPr>
            <a:endPar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endParaRPr>
          </a:p>
          <a:p>
            <a:pPr defTabSz="914400">
              <a:lnSpc>
                <a:spcPct val="90000"/>
              </a:lnSpc>
              <a:spcBef>
                <a:spcPct val="20000"/>
              </a:spcBef>
              <a:spcAft>
                <a:spcPts val="600"/>
              </a:spcAft>
              <a:buClr>
                <a:schemeClr val="tx2"/>
              </a:buClr>
              <a:buSzPct val="70000"/>
            </a:pPr>
            <a:r>
              <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The &lt;canvas&gt; element can be styled just like any normal image (margin, border, background…)</a:t>
            </a:r>
          </a:p>
          <a:p>
            <a:pPr defTabSz="914400">
              <a:lnSpc>
                <a:spcPct val="90000"/>
              </a:lnSpc>
              <a:spcBef>
                <a:spcPct val="20000"/>
              </a:spcBef>
              <a:spcAft>
                <a:spcPts val="600"/>
              </a:spcAft>
              <a:buClr>
                <a:schemeClr val="tx2"/>
              </a:buClr>
              <a:buSzPct val="70000"/>
            </a:pPr>
            <a:endPar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endParaRPr>
          </a:p>
          <a:p>
            <a:pPr defTabSz="914400">
              <a:lnSpc>
                <a:spcPct val="90000"/>
              </a:lnSpc>
              <a:spcBef>
                <a:spcPct val="20000"/>
              </a:spcBef>
              <a:spcAft>
                <a:spcPts val="600"/>
              </a:spcAft>
              <a:buClr>
                <a:schemeClr val="tx2"/>
              </a:buClr>
              <a:buSzPct val="70000"/>
            </a:pPr>
            <a:endParaRPr lang="en-US"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room, green, laser&#10;&#10;Description automatically generated">
            <a:extLst>
              <a:ext uri="{FF2B5EF4-FFF2-40B4-BE49-F238E27FC236}">
                <a16:creationId xmlns:a16="http://schemas.microsoft.com/office/drawing/2014/main" id="{33B22FDB-75F2-40D8-8E0C-92EF2BD3BB27}"/>
              </a:ext>
            </a:extLst>
          </p:cNvPr>
          <p:cNvPicPr>
            <a:picLocks noChangeAspect="1"/>
          </p:cNvPicPr>
          <p:nvPr/>
        </p:nvPicPr>
        <p:blipFill rotWithShape="1">
          <a:blip r:embed="rId2"/>
          <a:srcRect t="1776" r="9091" b="7315"/>
          <a:stretch/>
        </p:blipFill>
        <p:spPr>
          <a:xfrm>
            <a:off x="20" y="1"/>
            <a:ext cx="12191980" cy="6857999"/>
          </a:xfrm>
          <a:prstGeom prst="rect">
            <a:avLst/>
          </a:prstGeom>
        </p:spPr>
      </p:pic>
      <p:sp>
        <p:nvSpPr>
          <p:cNvPr id="37" name="Rectangle 3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680736E-82F0-4320-80A2-6F08CBE90391}"/>
              </a:ext>
            </a:extLst>
          </p:cNvPr>
          <p:cNvSpPr txBox="1">
            <a:spLocks/>
          </p:cNvSpPr>
          <p:nvPr/>
        </p:nvSpPr>
        <p:spPr>
          <a:xfrm>
            <a:off x="594804" y="640263"/>
            <a:ext cx="6619811"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800"/>
              </a:spcAft>
            </a:pPr>
            <a:r>
              <a:rPr lang="en-US" sz="4000" i="1" dirty="0">
                <a:effectLst>
                  <a:outerShdw blurRad="38100" dist="38100" dir="2700000" algn="tl">
                    <a:srgbClr val="000000">
                      <a:alpha val="43137"/>
                    </a:srgbClr>
                  </a:outerShdw>
                </a:effectLst>
              </a:rPr>
              <a:t>Methods used for achieving chroma keying </a:t>
            </a:r>
          </a:p>
        </p:txBody>
      </p:sp>
      <p:sp>
        <p:nvSpPr>
          <p:cNvPr id="2" name="TextBox 1">
            <a:extLst>
              <a:ext uri="{FF2B5EF4-FFF2-40B4-BE49-F238E27FC236}">
                <a16:creationId xmlns:a16="http://schemas.microsoft.com/office/drawing/2014/main" id="{5340869D-C6B6-4564-8817-0F8C61FF0162}"/>
              </a:ext>
            </a:extLst>
          </p:cNvPr>
          <p:cNvSpPr txBox="1"/>
          <p:nvPr/>
        </p:nvSpPr>
        <p:spPr>
          <a:xfrm>
            <a:off x="594109" y="2121763"/>
            <a:ext cx="6620505" cy="3773010"/>
          </a:xfrm>
          <a:prstGeom prst="rect">
            <a:avLst/>
          </a:prstGeom>
        </p:spPr>
        <p:txBody>
          <a:bodyPr vert="horz" lIns="91440" tIns="45720" rIns="91440" bIns="45720" rtlCol="0">
            <a:normAutofit/>
          </a:bodyPr>
          <a:lstStyle/>
          <a:p>
            <a:pPr marL="285750" indent="-228600" defTabSz="914400">
              <a:lnSpc>
                <a:spcPct val="90000"/>
              </a:lnSpc>
              <a:spcAft>
                <a:spcPts val="800"/>
              </a:spcAft>
              <a:buFont typeface="Arial" panose="020B0604020202020204" pitchFamily="34" charset="0"/>
              <a:buChar char="•"/>
            </a:pPr>
            <a:r>
              <a:rPr lang="en-US" sz="1500" dirty="0">
                <a:effectLst/>
              </a:rPr>
              <a:t> </a:t>
            </a:r>
            <a:r>
              <a:rPr lang="en-US" sz="1500" dirty="0" err="1">
                <a:effectLst/>
              </a:rPr>
              <a:t>video_object.addEventListener</a:t>
            </a:r>
            <a:r>
              <a:rPr lang="en-US" sz="1500" dirty="0">
                <a:effectLst/>
              </a:rPr>
              <a:t>(‘play’, </a:t>
            </a:r>
            <a:r>
              <a:rPr lang="en-US" sz="1500" dirty="0" err="1">
                <a:effectLst/>
              </a:rPr>
              <a:t>myScript</a:t>
            </a:r>
            <a:r>
              <a:rPr lang="en-US" sz="1500" dirty="0">
                <a:effectLst/>
              </a:rPr>
              <a:t>) :-</a:t>
            </a:r>
          </a:p>
          <a:p>
            <a:pPr lvl="1" indent="-228600" defTabSz="914400">
              <a:lnSpc>
                <a:spcPct val="90000"/>
              </a:lnSpc>
              <a:spcAft>
                <a:spcPts val="800"/>
              </a:spcAft>
              <a:buFont typeface="Arial" panose="020B0604020202020204" pitchFamily="34" charset="0"/>
              <a:buChar char="•"/>
            </a:pPr>
            <a:r>
              <a:rPr lang="en-US" sz="1500" dirty="0">
                <a:effectLst/>
              </a:rPr>
              <a:t>HTML Audio/Video DOM play event - The play event occurs when the audio/video object has been started or is no longer paused. </a:t>
            </a:r>
          </a:p>
          <a:p>
            <a:pPr marL="742950" lvl="1" indent="-228600" defTabSz="914400">
              <a:lnSpc>
                <a:spcPct val="90000"/>
              </a:lnSpc>
              <a:spcAft>
                <a:spcPts val="800"/>
              </a:spcAft>
              <a:buFont typeface="Arial" panose="020B0604020202020204" pitchFamily="34" charset="0"/>
              <a:buChar char="•"/>
            </a:pPr>
            <a:endParaRPr lang="en-US" sz="1500" dirty="0">
              <a:effectLst/>
            </a:endParaRPr>
          </a:p>
          <a:p>
            <a:pPr marL="285750" indent="-228600" defTabSz="914400">
              <a:lnSpc>
                <a:spcPct val="90000"/>
              </a:lnSpc>
              <a:spcAft>
                <a:spcPts val="800"/>
              </a:spcAft>
              <a:buFont typeface="Arial" panose="020B0604020202020204" pitchFamily="34" charset="0"/>
              <a:buChar char="•"/>
            </a:pPr>
            <a:r>
              <a:rPr lang="en-US" sz="1500" dirty="0" err="1">
                <a:effectLst/>
              </a:rPr>
              <a:t>context.drawImage</a:t>
            </a:r>
            <a:r>
              <a:rPr lang="en-US" sz="1500" dirty="0">
                <a:effectLst/>
              </a:rPr>
              <a:t>(video , x, y, width, height) :-</a:t>
            </a:r>
          </a:p>
          <a:p>
            <a:pPr lvl="1" indent="-228600" defTabSz="914400">
              <a:lnSpc>
                <a:spcPct val="90000"/>
              </a:lnSpc>
              <a:spcAft>
                <a:spcPts val="800"/>
              </a:spcAft>
              <a:buFont typeface="Arial" panose="020B0604020202020204" pitchFamily="34" charset="0"/>
              <a:buChar char="•"/>
            </a:pPr>
            <a:r>
              <a:rPr lang="en-US" sz="1500" dirty="0">
                <a:effectLst/>
              </a:rPr>
              <a:t>The </a:t>
            </a:r>
            <a:r>
              <a:rPr lang="en-US" sz="1500" dirty="0" err="1">
                <a:effectLst/>
              </a:rPr>
              <a:t>drawImage</a:t>
            </a:r>
            <a:r>
              <a:rPr lang="en-US" sz="1500" dirty="0">
                <a:effectLst/>
              </a:rPr>
              <a:t>() method draws an image, canvas, or video onto the canvas. In this demo, we will be using the </a:t>
            </a:r>
            <a:r>
              <a:rPr lang="en-US" sz="1500" dirty="0" err="1">
                <a:effectLst/>
              </a:rPr>
              <a:t>drawImage</a:t>
            </a:r>
            <a:r>
              <a:rPr lang="en-US" sz="1500" dirty="0">
                <a:effectLst/>
              </a:rPr>
              <a:t>() method for positioning the video on the canvas and specifying the width and height of the video.</a:t>
            </a:r>
          </a:p>
          <a:p>
            <a:pPr lvl="1" indent="-228600" defTabSz="914400">
              <a:lnSpc>
                <a:spcPct val="90000"/>
              </a:lnSpc>
              <a:spcAft>
                <a:spcPts val="800"/>
              </a:spcAft>
              <a:buFont typeface="Arial" panose="020B0604020202020204" pitchFamily="34" charset="0"/>
              <a:buChar char="•"/>
            </a:pPr>
            <a:endParaRPr lang="en-US" sz="1500" dirty="0">
              <a:effectLst/>
            </a:endParaRPr>
          </a:p>
          <a:p>
            <a:pPr marL="285750" indent="-228600" defTabSz="914400">
              <a:lnSpc>
                <a:spcPct val="90000"/>
              </a:lnSpc>
              <a:spcAft>
                <a:spcPts val="800"/>
              </a:spcAft>
              <a:buFont typeface="Arial" panose="020B0604020202020204" pitchFamily="34" charset="0"/>
              <a:buChar char="•"/>
            </a:pPr>
            <a:r>
              <a:rPr lang="en-US" sz="1500" dirty="0" err="1">
                <a:effectLst/>
              </a:rPr>
              <a:t>context.getImageData</a:t>
            </a:r>
            <a:r>
              <a:rPr lang="en-US" sz="1500" dirty="0">
                <a:effectLst/>
              </a:rPr>
              <a:t>(x, y, width, height) :-</a:t>
            </a:r>
          </a:p>
          <a:p>
            <a:pPr lvl="1" indent="-228600" defTabSz="914400">
              <a:lnSpc>
                <a:spcPct val="90000"/>
              </a:lnSpc>
              <a:buFont typeface="Arial" panose="020B0604020202020204" pitchFamily="34" charset="0"/>
              <a:buChar char="•"/>
            </a:pPr>
            <a:r>
              <a:rPr lang="en-US" sz="1500" dirty="0">
                <a:effectLst/>
              </a:rPr>
              <a:t>The </a:t>
            </a:r>
            <a:r>
              <a:rPr lang="en-US" sz="1500" dirty="0" err="1">
                <a:effectLst/>
              </a:rPr>
              <a:t>getImageData</a:t>
            </a:r>
            <a:r>
              <a:rPr lang="en-US" sz="1500" dirty="0">
                <a:effectLst/>
              </a:rPr>
              <a:t>() method returns an </a:t>
            </a:r>
            <a:r>
              <a:rPr lang="en-US" sz="1500" dirty="0" err="1">
                <a:effectLst/>
              </a:rPr>
              <a:t>ImageData</a:t>
            </a:r>
            <a:r>
              <a:rPr lang="en-US" sz="1500" dirty="0">
                <a:effectLst/>
              </a:rPr>
              <a:t> object that copies the pixel data for the specified rectangle on a canvas.</a:t>
            </a:r>
          </a:p>
          <a:p>
            <a:pPr lvl="1" indent="-228600" defTabSz="914400">
              <a:lnSpc>
                <a:spcPct val="90000"/>
              </a:lnSpc>
              <a:buFont typeface="Arial" panose="020B0604020202020204" pitchFamily="34" charset="0"/>
              <a:buChar char="•"/>
            </a:pPr>
            <a:endParaRPr lang="en-US" sz="1500" dirty="0">
              <a:effectLst/>
            </a:endParaRPr>
          </a:p>
          <a:p>
            <a:pPr lvl="1" indent="-228600" defTabSz="914400">
              <a:lnSpc>
                <a:spcPct val="90000"/>
              </a:lnSpc>
              <a:buFont typeface="Arial" panose="020B0604020202020204" pitchFamily="34" charset="0"/>
              <a:buChar char="•"/>
            </a:pPr>
            <a:endParaRPr lang="en-US" sz="1500" dirty="0">
              <a:effectLst/>
            </a:endParaRPr>
          </a:p>
          <a:p>
            <a:pPr lvl="1" indent="-228600" defTabSz="914400">
              <a:lnSpc>
                <a:spcPct val="90000"/>
              </a:lnSpc>
              <a:buFont typeface="Arial" panose="020B0604020202020204" pitchFamily="34" charset="0"/>
              <a:buChar char="•"/>
            </a:pPr>
            <a:endParaRPr lang="en-US" sz="1500" dirty="0">
              <a:effectLst/>
            </a:endParaRPr>
          </a:p>
          <a:p>
            <a:pPr indent="-228600" defTabSz="914400">
              <a:lnSpc>
                <a:spcPct val="90000"/>
              </a:lnSpc>
              <a:buFont typeface="Arial" panose="020B0604020202020204" pitchFamily="34" charset="0"/>
              <a:buChar char="•"/>
            </a:pPr>
            <a:endParaRPr lang="en-US" sz="1500" dirty="0"/>
          </a:p>
        </p:txBody>
      </p:sp>
      <p:sp>
        <p:nvSpPr>
          <p:cNvPr id="18" name="TextBox 17">
            <a:extLst>
              <a:ext uri="{FF2B5EF4-FFF2-40B4-BE49-F238E27FC236}">
                <a16:creationId xmlns:a16="http://schemas.microsoft.com/office/drawing/2014/main" id="{4C7283D7-872C-4F46-B930-8F77479A6C65}"/>
              </a:ext>
            </a:extLst>
          </p:cNvPr>
          <p:cNvSpPr txBox="1"/>
          <p:nvPr/>
        </p:nvSpPr>
        <p:spPr>
          <a:xfrm>
            <a:off x="8014395" y="600961"/>
            <a:ext cx="4042610" cy="646331"/>
          </a:xfrm>
          <a:prstGeom prst="rect">
            <a:avLst/>
          </a:prstGeom>
          <a:noFill/>
        </p:spPr>
        <p:txBody>
          <a:bodyPr wrap="square">
            <a:spAutoFit/>
          </a:bodyPr>
          <a:lstStyle/>
          <a:p>
            <a:pPr>
              <a:spcAft>
                <a:spcPts val="600"/>
              </a:spcAft>
            </a:pPr>
            <a:r>
              <a:rPr lang="en-IN" sz="1200" b="1" dirty="0">
                <a:solidFill>
                  <a:schemeClr val="bg1"/>
                </a:solidFill>
                <a:effectLst/>
                <a:latin typeface="Times New Roman" panose="02020603050405020304" pitchFamily="18" charset="0"/>
                <a:ea typeface="Times New Roman" panose="02020603050405020304" pitchFamily="18" charset="0"/>
              </a:rPr>
              <a:t>Note:</a:t>
            </a:r>
            <a:r>
              <a:rPr lang="en-IN" sz="1200" dirty="0">
                <a:solidFill>
                  <a:schemeClr val="bg1"/>
                </a:solidFill>
                <a:effectLst/>
                <a:latin typeface="Times New Roman" panose="02020603050405020304" pitchFamily="18" charset="0"/>
                <a:ea typeface="Times New Roman" panose="02020603050405020304" pitchFamily="18" charset="0"/>
              </a:rPr>
              <a:t> The </a:t>
            </a:r>
            <a:r>
              <a:rPr lang="en-IN" sz="1200" dirty="0" err="1">
                <a:solidFill>
                  <a:schemeClr val="bg1"/>
                </a:solidFill>
                <a:effectLst/>
                <a:latin typeface="Times New Roman" panose="02020603050405020304" pitchFamily="18" charset="0"/>
                <a:ea typeface="Times New Roman" panose="02020603050405020304" pitchFamily="18" charset="0"/>
              </a:rPr>
              <a:t>ImageData</a:t>
            </a:r>
            <a:r>
              <a:rPr lang="en-IN" sz="1200" dirty="0">
                <a:solidFill>
                  <a:schemeClr val="bg1"/>
                </a:solidFill>
                <a:effectLst/>
                <a:latin typeface="Times New Roman" panose="02020603050405020304" pitchFamily="18" charset="0"/>
                <a:ea typeface="Times New Roman" panose="02020603050405020304" pitchFamily="18" charset="0"/>
              </a:rPr>
              <a:t> object is not a picture, it specifies a part (rectangle) on the canvas, and holds information of every pixel inside that rectangle.</a:t>
            </a:r>
          </a:p>
        </p:txBody>
      </p:sp>
    </p:spTree>
    <p:extLst>
      <p:ext uri="{BB962C8B-B14F-4D97-AF65-F5344CB8AC3E}">
        <p14:creationId xmlns:p14="http://schemas.microsoft.com/office/powerpoint/2010/main" val="4042974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F5386-44D0-4AC3-96A9-82BF7B877E30}"/>
              </a:ext>
            </a:extLst>
          </p:cNvPr>
          <p:cNvSpPr txBox="1"/>
          <p:nvPr/>
        </p:nvSpPr>
        <p:spPr>
          <a:xfrm>
            <a:off x="209550" y="1066800"/>
            <a:ext cx="6248400" cy="2825261"/>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context.putImageData</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ImageData</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x, 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putImageData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method puts the image data (from a specified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ImageData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object) back onto the canvas.</a:t>
            </a:r>
          </a:p>
          <a:p>
            <a:pPr lvl="1" algn="just">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requestAnimationFrame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callback</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requestAnimationFrame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method tells the browser that we wish to perform an animation and request the browser to call a specified function to update an animation before the next repaint.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descr="A picture containing light, stage, dark, laser&#10;&#10;Description automatically generated">
            <a:extLst>
              <a:ext uri="{FF2B5EF4-FFF2-40B4-BE49-F238E27FC236}">
                <a16:creationId xmlns:a16="http://schemas.microsoft.com/office/drawing/2014/main" id="{A9B466FB-8B92-4024-8C87-E7C87345C1E8}"/>
              </a:ext>
            </a:extLst>
          </p:cNvPr>
          <p:cNvPicPr>
            <a:picLocks noChangeAspect="1"/>
          </p:cNvPicPr>
          <p:nvPr/>
        </p:nvPicPr>
        <p:blipFill>
          <a:blip r:embed="rId2"/>
          <a:stretch>
            <a:fillRect/>
          </a:stretch>
        </p:blipFill>
        <p:spPr>
          <a:xfrm>
            <a:off x="7105650" y="1638300"/>
            <a:ext cx="4876800" cy="2628900"/>
          </a:xfrm>
          <a:prstGeom prst="rect">
            <a:avLst/>
          </a:prstGeom>
        </p:spPr>
      </p:pic>
    </p:spTree>
    <p:extLst>
      <p:ext uri="{BB962C8B-B14F-4D97-AF65-F5344CB8AC3E}">
        <p14:creationId xmlns:p14="http://schemas.microsoft.com/office/powerpoint/2010/main" val="875545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F6041C57-C30E-433C-95DD-237613A2989D}"/>
              </a:ext>
            </a:extLst>
          </p:cNvPr>
          <p:cNvGraphicFramePr/>
          <p:nvPr>
            <p:extLst>
              <p:ext uri="{D42A27DB-BD31-4B8C-83A1-F6EECF244321}">
                <p14:modId xmlns:p14="http://schemas.microsoft.com/office/powerpoint/2010/main" val="2722660620"/>
              </p:ext>
            </p:extLst>
          </p:nvPr>
        </p:nvGraphicFramePr>
        <p:xfrm>
          <a:off x="4643617" y="766763"/>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Graphical user interface&#10;&#10;Description automatically generated with medium confidence">
            <a:extLst>
              <a:ext uri="{FF2B5EF4-FFF2-40B4-BE49-F238E27FC236}">
                <a16:creationId xmlns:a16="http://schemas.microsoft.com/office/drawing/2014/main" id="{6198B874-C8E0-4BF4-8B0D-30C9BDC44D6D}"/>
              </a:ext>
            </a:extLst>
          </p:cNvPr>
          <p:cNvPicPr>
            <a:picLocks noChangeAspect="1"/>
          </p:cNvPicPr>
          <p:nvPr/>
        </p:nvPicPr>
        <p:blipFill>
          <a:blip r:embed="rId7"/>
          <a:stretch>
            <a:fillRect/>
          </a:stretch>
        </p:blipFill>
        <p:spPr>
          <a:xfrm>
            <a:off x="347132" y="2100189"/>
            <a:ext cx="3823112" cy="2493828"/>
          </a:xfrm>
          <a:prstGeom prst="rect">
            <a:avLst/>
          </a:prstGeom>
        </p:spPr>
      </p:pic>
    </p:spTree>
    <p:extLst>
      <p:ext uri="{BB962C8B-B14F-4D97-AF65-F5344CB8AC3E}">
        <p14:creationId xmlns:p14="http://schemas.microsoft.com/office/powerpoint/2010/main" val="3597225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extBox 1">
            <a:extLst>
              <a:ext uri="{FF2B5EF4-FFF2-40B4-BE49-F238E27FC236}">
                <a16:creationId xmlns:a16="http://schemas.microsoft.com/office/drawing/2014/main" id="{2AAA5039-2C2D-49EA-87A5-CD88E7F927CE}"/>
              </a:ext>
            </a:extLst>
          </p:cNvPr>
          <p:cNvGraphicFramePr/>
          <p:nvPr>
            <p:extLst>
              <p:ext uri="{D42A27DB-BD31-4B8C-83A1-F6EECF244321}">
                <p14:modId xmlns:p14="http://schemas.microsoft.com/office/powerpoint/2010/main" val="2616049757"/>
              </p:ext>
            </p:extLst>
          </p:nvPr>
        </p:nvGraphicFramePr>
        <p:xfrm>
          <a:off x="5006227" y="-97857"/>
          <a:ext cx="6853188" cy="6955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252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extBox 1">
            <a:extLst>
              <a:ext uri="{FF2B5EF4-FFF2-40B4-BE49-F238E27FC236}">
                <a16:creationId xmlns:a16="http://schemas.microsoft.com/office/drawing/2014/main" id="{1143D337-7C97-4992-9124-514E0889FAD2}"/>
              </a:ext>
            </a:extLst>
          </p:cNvPr>
          <p:cNvGraphicFramePr/>
          <p:nvPr>
            <p:extLst>
              <p:ext uri="{D42A27DB-BD31-4B8C-83A1-F6EECF244321}">
                <p14:modId xmlns:p14="http://schemas.microsoft.com/office/powerpoint/2010/main" val="2769382716"/>
              </p:ext>
            </p:extLst>
          </p:nvPr>
        </p:nvGraphicFramePr>
        <p:xfrm>
          <a:off x="5088148" y="226193"/>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211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extBox 1">
            <a:extLst>
              <a:ext uri="{FF2B5EF4-FFF2-40B4-BE49-F238E27FC236}">
                <a16:creationId xmlns:a16="http://schemas.microsoft.com/office/drawing/2014/main" id="{18CA0085-5C89-4D28-B123-AFBE5F8C7DCD}"/>
              </a:ext>
            </a:extLst>
          </p:cNvPr>
          <p:cNvGraphicFramePr/>
          <p:nvPr>
            <p:extLst>
              <p:ext uri="{D42A27DB-BD31-4B8C-83A1-F6EECF244321}">
                <p14:modId xmlns:p14="http://schemas.microsoft.com/office/powerpoint/2010/main" val="2786828736"/>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520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582D08-621C-4B5C-82E2-63D4F7670CCB}"/>
              </a:ext>
            </a:extLst>
          </p:cNvPr>
          <p:cNvSpPr txBox="1"/>
          <p:nvPr/>
        </p:nvSpPr>
        <p:spPr>
          <a:xfrm>
            <a:off x="438149" y="1385134"/>
            <a:ext cx="6448425" cy="306564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https://developer.mozilla.org/en-US/docs/Web/API/Canvas_API</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https://www.w3schools.com/html/html5_canvas.asp</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https://medium.com/jspoint/a-basic-introduction-to-canvas-api-to-draw-2d-3d-graphics-on-web-15d251a675a3</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https://youtu.be/NousxgBDIr4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https://youtu.be/0GBJr9ohai0</a:t>
            </a:r>
            <a:endPar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hlinkClick r:id="rId7"/>
              </a:rPr>
              <a:t>https://mixkit.co/free-stock-video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hlinkClick r:id="rId8"/>
              </a:rPr>
              <a:t>https://pixabay.com/videos/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7351029-FA4A-41D4-8C05-862AE2C93D93}"/>
              </a:ext>
            </a:extLst>
          </p:cNvPr>
          <p:cNvSpPr txBox="1"/>
          <p:nvPr/>
        </p:nvSpPr>
        <p:spPr>
          <a:xfrm>
            <a:off x="0" y="124459"/>
            <a:ext cx="12192000" cy="590931"/>
          </a:xfrm>
          <a:prstGeom prst="rect">
            <a:avLst/>
          </a:prstGeom>
          <a:noFill/>
        </p:spPr>
        <p:txBody>
          <a:bodyPr wrap="square">
            <a:spAutoFit/>
          </a:bodyPr>
          <a:lstStyle/>
          <a:p>
            <a:pPr algn="ctr" defTabSz="914400">
              <a:lnSpc>
                <a:spcPct val="90000"/>
              </a:lnSpc>
              <a:spcAft>
                <a:spcPts val="800"/>
              </a:spcAft>
            </a:pPr>
            <a:r>
              <a:rPr lang="en-US" sz="3600" i="1" dirty="0">
                <a:effectLst>
                  <a:outerShdw blurRad="38100" dist="38100" dir="2700000" algn="tl">
                    <a:srgbClr val="000000">
                      <a:alpha val="43137"/>
                    </a:srgbClr>
                  </a:outerShdw>
                </a:effectLst>
              </a:rPr>
              <a:t>References</a:t>
            </a:r>
          </a:p>
        </p:txBody>
      </p:sp>
    </p:spTree>
    <p:extLst>
      <p:ext uri="{BB962C8B-B14F-4D97-AF65-F5344CB8AC3E}">
        <p14:creationId xmlns:p14="http://schemas.microsoft.com/office/powerpoint/2010/main" val="59817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A85163D-28C4-4494-A86B-D60CAE149959}"/>
              </a:ext>
            </a:extLst>
          </p:cNvPr>
          <p:cNvSpPr txBox="1"/>
          <p:nvPr/>
        </p:nvSpPr>
        <p:spPr>
          <a:xfrm>
            <a:off x="1102367" y="1877492"/>
            <a:ext cx="4124725" cy="322677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400" i="1" dirty="0">
                <a:solidFill>
                  <a:schemeClr val="bg1"/>
                </a:solidFill>
                <a:effectLst>
                  <a:outerShdw blurRad="38100" dist="38100" dir="2700000" algn="tl">
                    <a:srgbClr val="000000">
                      <a:alpha val="43137"/>
                    </a:srgbClr>
                  </a:outerShdw>
                </a:effectLst>
                <a:latin typeface="+mj-lt"/>
                <a:ea typeface="+mj-ea"/>
                <a:cs typeface="+mj-cs"/>
              </a:rPr>
              <a:t>C</a:t>
            </a:r>
            <a:r>
              <a:rPr lang="en-US" sz="4400" i="1" kern="1200" dirty="0">
                <a:solidFill>
                  <a:schemeClr val="bg1"/>
                </a:solidFill>
                <a:effectLst>
                  <a:outerShdw blurRad="38100" dist="38100" dir="2700000" algn="tl">
                    <a:srgbClr val="000000">
                      <a:alpha val="43137"/>
                    </a:srgbClr>
                  </a:outerShdw>
                </a:effectLst>
                <a:latin typeface="+mj-lt"/>
                <a:ea typeface="+mj-ea"/>
                <a:cs typeface="+mj-cs"/>
              </a:rPr>
              <a:t>onclusion</a:t>
            </a:r>
          </a:p>
        </p:txBody>
      </p:sp>
      <p:grpSp>
        <p:nvGrpSpPr>
          <p:cNvPr id="17" name="Group 16">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8" name="Freeform: Shape 1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1"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339223B4-668C-493E-A8C0-9095BFB025F8}"/>
              </a:ext>
            </a:extLst>
          </p:cNvPr>
          <p:cNvSpPr txBox="1"/>
          <p:nvPr/>
        </p:nvSpPr>
        <p:spPr>
          <a:xfrm>
            <a:off x="6234868" y="2591156"/>
            <a:ext cx="5678230" cy="2117322"/>
          </a:xfrm>
          <a:prstGeom prst="rect">
            <a:avLst/>
          </a:prstGeom>
        </p:spPr>
        <p:txBody>
          <a:bodyPr vert="horz" lIns="91440" tIns="45720" rIns="91440" bIns="45720" rtlCol="0">
            <a:noAutofit/>
          </a:bodyPr>
          <a:lstStyle/>
          <a:p>
            <a:pPr defTabSz="914400">
              <a:lnSpc>
                <a:spcPct val="90000"/>
              </a:lnSpc>
              <a:spcAft>
                <a:spcPts val="600"/>
              </a:spcAft>
            </a:pPr>
            <a:r>
              <a:rPr lang="en-US" sz="2800" dirty="0">
                <a:solidFill>
                  <a:schemeClr val="bg1"/>
                </a:solidFill>
              </a:rPr>
              <a:t>Through this presentation we tried to cover basic properties and advanced implementations of the canvas API, to get comprehensive understanding through insightful demos.</a:t>
            </a:r>
          </a:p>
        </p:txBody>
      </p:sp>
      <p:grpSp>
        <p:nvGrpSpPr>
          <p:cNvPr id="29"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9074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plant&#10;&#10;Description automatically generated">
            <a:extLst>
              <a:ext uri="{FF2B5EF4-FFF2-40B4-BE49-F238E27FC236}">
                <a16:creationId xmlns:a16="http://schemas.microsoft.com/office/drawing/2014/main" id="{178CE284-5F13-4495-9A18-6BFA99744948}"/>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0FAF218B-0B2E-4355-8BB5-ACC624ECBF7D}"/>
                  </a:ext>
                </a:extLst>
              </p:cNvPr>
              <p:cNvGraphicFramePr>
                <a:graphicFrameLocks noChangeAspect="1"/>
              </p:cNvGraphicFramePr>
              <p:nvPr>
                <p:extLst>
                  <p:ext uri="{D42A27DB-BD31-4B8C-83A1-F6EECF244321}">
                    <p14:modId xmlns:p14="http://schemas.microsoft.com/office/powerpoint/2010/main" val="4275876002"/>
                  </p:ext>
                </p:extLst>
              </p:nvPr>
            </p:nvGraphicFramePr>
            <p:xfrm>
              <a:off x="256674" y="261687"/>
              <a:ext cx="2714681" cy="1527008"/>
            </p:xfrm>
            <a:graphic>
              <a:graphicData uri="http://schemas.microsoft.com/office/powerpoint/2016/sectionzoom">
                <psez:sectionZm>
                  <psez:sectionZmObj sectionId="{8BD7E3CF-160A-4613-A44F-65251B154602}">
                    <psez:zmPr id="{B2132674-A338-45AF-BE98-1A1FF6E68EC7}" transitionDur="1000">
                      <p166:blipFill xmlns:p166="http://schemas.microsoft.com/office/powerpoint/2016/6/main">
                        <a:blip r:embed="rId3"/>
                        <a:stretch>
                          <a:fillRect/>
                        </a:stretch>
                      </p166:blipFill>
                      <p166:spPr xmlns:p166="http://schemas.microsoft.com/office/powerpoint/2016/6/main">
                        <a:xfrm>
                          <a:off x="0" y="0"/>
                          <a:ext cx="2714681" cy="1527008"/>
                        </a:xfrm>
                        <a:prstGeom prst="round2DiagRect">
                          <a:avLst>
                            <a:gd name="adj1" fmla="val 16667"/>
                            <a:gd name="adj2" fmla="val 0"/>
                          </a:avLst>
                        </a:prstGeom>
                        <a:ln w="88900" cap="sq">
                          <a:solidFill>
                            <a:schemeClr val="bg1"/>
                          </a:solidFill>
                          <a:miter lim="800000"/>
                        </a:ln>
                        <a:effectLst>
                          <a:outerShdw blurRad="254000" algn="tl" rotWithShape="0">
                            <a:srgbClr val="000000">
                              <a:alpha val="43000"/>
                            </a:srgbClr>
                          </a:outerShdw>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0FAF218B-0B2E-4355-8BB5-ACC624ECBF7D}"/>
                  </a:ext>
                </a:extLst>
              </p:cNvPr>
              <p:cNvPicPr>
                <a:picLocks noGrp="1" noRot="1" noChangeAspect="1" noMove="1" noResize="1" noEditPoints="1" noAdjustHandles="1" noChangeArrowheads="1" noChangeShapeType="1"/>
              </p:cNvPicPr>
              <p:nvPr/>
            </p:nvPicPr>
            <p:blipFill>
              <a:blip r:embed="rId5"/>
              <a:stretch>
                <a:fillRect/>
              </a:stretch>
            </p:blipFill>
            <p:spPr>
              <a:xfrm>
                <a:off x="256674" y="261687"/>
                <a:ext cx="2714681" cy="1527008"/>
              </a:xfrm>
              <a:prstGeom prst="round2DiagRect">
                <a:avLst>
                  <a:gd name="adj1" fmla="val 16667"/>
                  <a:gd name="adj2" fmla="val 0"/>
                </a:avLst>
              </a:prstGeom>
              <a:ln w="88900" cap="sq">
                <a:solidFill>
                  <a:schemeClr val="bg1"/>
                </a:solidFill>
                <a:miter lim="800000"/>
              </a:ln>
              <a:effectLst>
                <a:outerShdw blurRad="254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E8E06DCC-04F2-4C20-836A-39B4C5D9E1D5}"/>
                  </a:ext>
                </a:extLst>
              </p:cNvPr>
              <p:cNvGraphicFramePr>
                <a:graphicFrameLocks noChangeAspect="1"/>
              </p:cNvGraphicFramePr>
              <p:nvPr>
                <p:extLst>
                  <p:ext uri="{D42A27DB-BD31-4B8C-83A1-F6EECF244321}">
                    <p14:modId xmlns:p14="http://schemas.microsoft.com/office/powerpoint/2010/main" val="2685598714"/>
                  </p:ext>
                </p:extLst>
              </p:nvPr>
            </p:nvGraphicFramePr>
            <p:xfrm>
              <a:off x="8887326" y="167941"/>
              <a:ext cx="3048000" cy="1714500"/>
            </p:xfrm>
            <a:graphic>
              <a:graphicData uri="http://schemas.microsoft.com/office/powerpoint/2016/sectionzoom">
                <psez:sectionZm>
                  <psez:sectionZmObj sectionId="{EA57DCB9-CB70-47A7-AD78-048EBD61AB33}">
                    <psez:zmPr id="{DE4B58D9-5862-4821-AA0A-CBB4D5C97D7C}" transitionDur="1000">
                      <p166:blipFill xmlns:p166="http://schemas.microsoft.com/office/powerpoint/2016/6/main">
                        <a:blip r:embed="rId6"/>
                        <a:stretch>
                          <a:fillRect/>
                        </a:stretch>
                      </p166:blipFill>
                      <p166:spPr xmlns:p166="http://schemas.microsoft.com/office/powerpoint/2016/6/main">
                        <a:xfrm>
                          <a:off x="0" y="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3" name="Section Zoom 2">
                <a:hlinkClick r:id="rId7" action="ppaction://hlinksldjump"/>
                <a:extLst>
                  <a:ext uri="{FF2B5EF4-FFF2-40B4-BE49-F238E27FC236}">
                    <a16:creationId xmlns:a16="http://schemas.microsoft.com/office/drawing/2014/main" id="{E8E06DCC-04F2-4C20-836A-39B4C5D9E1D5}"/>
                  </a:ext>
                </a:extLst>
              </p:cNvPr>
              <p:cNvPicPr>
                <a:picLocks noGrp="1" noRot="1" noChangeAspect="1" noMove="1" noResize="1" noEditPoints="1" noAdjustHandles="1" noChangeArrowheads="1" noChangeShapeType="1"/>
              </p:cNvPicPr>
              <p:nvPr/>
            </p:nvPicPr>
            <p:blipFill>
              <a:blip r:embed="rId8"/>
              <a:stretch>
                <a:fillRect/>
              </a:stretch>
            </p:blipFill>
            <p:spPr>
              <a:xfrm>
                <a:off x="8887326" y="167941"/>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712B5C34-175F-465B-9476-62DC464D1FDC}"/>
                  </a:ext>
                </a:extLst>
              </p:cNvPr>
              <p:cNvGraphicFramePr>
                <a:graphicFrameLocks noChangeAspect="1"/>
              </p:cNvGraphicFramePr>
              <p:nvPr>
                <p:extLst>
                  <p:ext uri="{D42A27DB-BD31-4B8C-83A1-F6EECF244321}">
                    <p14:modId xmlns:p14="http://schemas.microsoft.com/office/powerpoint/2010/main" val="1451635313"/>
                  </p:ext>
                </p:extLst>
              </p:nvPr>
            </p:nvGraphicFramePr>
            <p:xfrm>
              <a:off x="256674" y="2419350"/>
              <a:ext cx="3048000" cy="1714500"/>
            </p:xfrm>
            <a:graphic>
              <a:graphicData uri="http://schemas.microsoft.com/office/powerpoint/2016/sectionzoom">
                <psez:sectionZm>
                  <psez:sectionZmObj sectionId="{EC4393B9-FA7B-4163-9011-E501495BD8C3}">
                    <psez:zmPr id="{D8A1B58A-56CF-43A1-A104-8B0754F45F4D}" transitionDur="1000">
                      <p166:blipFill xmlns:p166="http://schemas.microsoft.com/office/powerpoint/2016/6/main">
                        <a:blip r:embed="rId9"/>
                        <a:stretch>
                          <a:fillRect/>
                        </a:stretch>
                      </p166:blipFill>
                      <p166:spPr xmlns:p166="http://schemas.microsoft.com/office/powerpoint/2016/6/main">
                        <a:xfrm>
                          <a:off x="0" y="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xmlns="">
          <p:pic>
            <p:nvPicPr>
              <p:cNvPr id="4" name="Section Zoom 3">
                <a:hlinkClick r:id="rId10" action="ppaction://hlinksldjump"/>
                <a:extLst>
                  <a:ext uri="{FF2B5EF4-FFF2-40B4-BE49-F238E27FC236}">
                    <a16:creationId xmlns:a16="http://schemas.microsoft.com/office/drawing/2014/main" id="{712B5C34-175F-465B-9476-62DC464D1FDC}"/>
                  </a:ext>
                </a:extLst>
              </p:cNvPr>
              <p:cNvPicPr>
                <a:picLocks noGrp="1" noRot="1" noChangeAspect="1" noMove="1" noResize="1" noEditPoints="1" noAdjustHandles="1" noChangeArrowheads="1" noChangeShapeType="1"/>
              </p:cNvPicPr>
              <p:nvPr/>
            </p:nvPicPr>
            <p:blipFill>
              <a:blip r:embed="rId11"/>
              <a:stretch>
                <a:fillRect/>
              </a:stretch>
            </p:blipFill>
            <p:spPr>
              <a:xfrm>
                <a:off x="256674" y="241935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08090169-302D-4117-BF73-D3B74273E172}"/>
                  </a:ext>
                </a:extLst>
              </p:cNvPr>
              <p:cNvGraphicFramePr>
                <a:graphicFrameLocks noChangeAspect="1"/>
              </p:cNvGraphicFramePr>
              <p:nvPr>
                <p:extLst>
                  <p:ext uri="{D42A27DB-BD31-4B8C-83A1-F6EECF244321}">
                    <p14:modId xmlns:p14="http://schemas.microsoft.com/office/powerpoint/2010/main" val="268381846"/>
                  </p:ext>
                </p:extLst>
              </p:nvPr>
            </p:nvGraphicFramePr>
            <p:xfrm>
              <a:off x="4779352" y="5143500"/>
              <a:ext cx="3048000" cy="1714500"/>
            </p:xfrm>
            <a:graphic>
              <a:graphicData uri="http://schemas.microsoft.com/office/powerpoint/2016/sectionzoom">
                <psez:sectionZm>
                  <psez:sectionZmObj sectionId="{D1F1EF15-755D-446E-BEB1-FC9A438FC44B}">
                    <psez:zmPr id="{0A30B9F2-817A-46E8-A245-53AB5BA0C319}" transitionDur="1000">
                      <p166:blipFill xmlns:p166="http://schemas.microsoft.com/office/powerpoint/2016/6/main">
                        <a:blip r:embed="rId12"/>
                        <a:stretch>
                          <a:fillRect/>
                        </a:stretch>
                      </p166:blipFill>
                      <p166:spPr xmlns:p166="http://schemas.microsoft.com/office/powerpoint/2016/6/main">
                        <a:xfrm>
                          <a:off x="0" y="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p:pic>
            <p:nvPicPr>
              <p:cNvPr id="8" name="Section Zoom 7">
                <a:hlinkClick r:id="rId13" action="ppaction://hlinksldjump"/>
                <a:extLst>
                  <a:ext uri="{FF2B5EF4-FFF2-40B4-BE49-F238E27FC236}">
                    <a16:creationId xmlns:a16="http://schemas.microsoft.com/office/drawing/2014/main" id="{08090169-302D-4117-BF73-D3B74273E172}"/>
                  </a:ext>
                </a:extLst>
              </p:cNvPr>
              <p:cNvPicPr>
                <a:picLocks noGrp="1" noRot="1" noChangeAspect="1" noMove="1" noResize="1" noEditPoints="1" noAdjustHandles="1" noChangeArrowheads="1" noChangeShapeType="1"/>
              </p:cNvPicPr>
              <p:nvPr/>
            </p:nvPicPr>
            <p:blipFill>
              <a:blip r:embed="rId12"/>
              <a:stretch>
                <a:fillRect/>
              </a:stretch>
            </p:blipFill>
            <p:spPr>
              <a:xfrm>
                <a:off x="4779352" y="514350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33139367-C68A-42E3-997A-BF9DD6E3E549}"/>
                  </a:ext>
                </a:extLst>
              </p:cNvPr>
              <p:cNvGraphicFramePr>
                <a:graphicFrameLocks noChangeAspect="1"/>
              </p:cNvGraphicFramePr>
              <p:nvPr>
                <p:extLst>
                  <p:ext uri="{D42A27DB-BD31-4B8C-83A1-F6EECF244321}">
                    <p14:modId xmlns:p14="http://schemas.microsoft.com/office/powerpoint/2010/main" val="993711677"/>
                  </p:ext>
                </p:extLst>
              </p:nvPr>
            </p:nvGraphicFramePr>
            <p:xfrm>
              <a:off x="8887326" y="2655720"/>
              <a:ext cx="3048000" cy="1714500"/>
            </p:xfrm>
            <a:graphic>
              <a:graphicData uri="http://schemas.microsoft.com/office/powerpoint/2016/sectionzoom">
                <psez:sectionZm>
                  <psez:sectionZmObj sectionId="{F8AF0818-A2AC-42B8-8EDC-4170D2011D22}">
                    <psez:zmPr id="{256C1BDB-71F3-4993-A482-5F45C7E80184}" transitionDur="1000">
                      <p166:blipFill xmlns:p166="http://schemas.microsoft.com/office/powerpoint/2016/6/main">
                        <a:blip r:embed="rId14"/>
                        <a:stretch>
                          <a:fillRect/>
                        </a:stretch>
                      </p166:blipFill>
                      <p166:spPr xmlns:p166="http://schemas.microsoft.com/office/powerpoint/2016/6/main">
                        <a:xfrm>
                          <a:off x="0" y="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166:spPr>
                    </psez:zmPr>
                  </psez:sectionZmObj>
                </psez:sectionZm>
              </a:graphicData>
            </a:graphic>
          </p:graphicFrame>
        </mc:Choice>
        <mc:Fallback>
          <p:pic>
            <p:nvPicPr>
              <p:cNvPr id="10" name="Section Zoom 9">
                <a:hlinkClick r:id="rId15" action="ppaction://hlinksldjump"/>
                <a:extLst>
                  <a:ext uri="{FF2B5EF4-FFF2-40B4-BE49-F238E27FC236}">
                    <a16:creationId xmlns:a16="http://schemas.microsoft.com/office/drawing/2014/main" id="{33139367-C68A-42E3-997A-BF9DD6E3E549}"/>
                  </a:ext>
                </a:extLst>
              </p:cNvPr>
              <p:cNvPicPr>
                <a:picLocks noGrp="1" noRot="1" noChangeAspect="1" noMove="1" noResize="1" noEditPoints="1" noAdjustHandles="1" noChangeArrowheads="1" noChangeShapeType="1"/>
              </p:cNvPicPr>
              <p:nvPr/>
            </p:nvPicPr>
            <p:blipFill>
              <a:blip r:embed="rId14"/>
              <a:stretch>
                <a:fillRect/>
              </a:stretch>
            </p:blipFill>
            <p:spPr>
              <a:xfrm>
                <a:off x="8887326" y="2655720"/>
                <a:ext cx="3048000" cy="1714500"/>
              </a:xfrm>
              <a:prstGeom prst="snip2DiagRect">
                <a:avLst/>
              </a:prstGeom>
              <a:solidFill>
                <a:srgbClr val="FFFFFF">
                  <a:shade val="85000"/>
                </a:srgbClr>
              </a:solidFill>
              <a:ln w="88900"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377832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BB471A1-E8BA-42A8-A946-1B6BB519A07F}"/>
              </a:ext>
            </a:extLst>
          </p:cNvPr>
          <p:cNvSpPr txBox="1">
            <a:spLocks/>
          </p:cNvSpPr>
          <p:nvPr/>
        </p:nvSpPr>
        <p:spPr>
          <a:xfrm>
            <a:off x="1155566" y="3139947"/>
            <a:ext cx="4387064" cy="59391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i="1" dirty="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Dr</a:t>
            </a:r>
            <a:r>
              <a:rPr lang="en-US" i="1" dirty="0">
                <a:ln>
                  <a:solidFill>
                    <a:schemeClr val="bg1">
                      <a:lumMod val="75000"/>
                      <a:lumOff val="25000"/>
                      <a:alpha val="10000"/>
                    </a:schemeClr>
                  </a:solidFill>
                </a:ln>
                <a:solidFill>
                  <a:schemeClr val="accent4"/>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aw</a:t>
            </a:r>
            <a:r>
              <a:rPr lang="en-US" i="1" dirty="0">
                <a:ln>
                  <a:solidFill>
                    <a:schemeClr val="bg1">
                      <a:lumMod val="75000"/>
                      <a:lumOff val="25000"/>
                      <a:alpha val="10000"/>
                    </a:schemeClr>
                  </a:solidFill>
                </a:ln>
                <a:solidFill>
                  <a:srgbClr val="FFFF00"/>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ing</a:t>
            </a:r>
            <a:r>
              <a:rPr lang="en-US" i="1" dirty="0">
                <a:ln>
                  <a:solidFill>
                    <a:schemeClr val="bg1">
                      <a:lumMod val="75000"/>
                      <a:lumOff val="25000"/>
                      <a:alpha val="10000"/>
                    </a:schemeClr>
                  </a:solidFill>
                </a:ln>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 </a:t>
            </a:r>
            <a:r>
              <a:rPr lang="en-US" i="1" dirty="0">
                <a:ln>
                  <a:solidFill>
                    <a:schemeClr val="bg1">
                      <a:lumMod val="75000"/>
                      <a:lumOff val="25000"/>
                      <a:alpha val="10000"/>
                    </a:schemeClr>
                  </a:solidFill>
                </a:ln>
                <a:solidFill>
                  <a:schemeClr val="accent6">
                    <a:lumMod val="75000"/>
                  </a:schemeClr>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sha</a:t>
            </a:r>
            <a:r>
              <a:rPr lang="en-US" i="1" dirty="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pes</a:t>
            </a:r>
          </a:p>
        </p:txBody>
      </p:sp>
    </p:spTree>
    <p:extLst>
      <p:ext uri="{BB962C8B-B14F-4D97-AF65-F5344CB8AC3E}">
        <p14:creationId xmlns:p14="http://schemas.microsoft.com/office/powerpoint/2010/main" val="12745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3028D47-87F0-4396-AEBC-7B07E2CA7400}"/>
              </a:ext>
            </a:extLst>
          </p:cNvPr>
          <p:cNvPicPr>
            <a:picLocks noChangeAspect="1"/>
          </p:cNvPicPr>
          <p:nvPr/>
        </p:nvPicPr>
        <p:blipFill rotWithShape="1">
          <a:blip r:embed="rId2"/>
          <a:srcRect t="2172" r="28173" b="6918"/>
          <a:stretch/>
        </p:blipFill>
        <p:spPr>
          <a:xfrm>
            <a:off x="5478348" y="1117309"/>
            <a:ext cx="6703261" cy="5293433"/>
          </a:xfrm>
          <a:prstGeom prst="rect">
            <a:avLst/>
          </a:prstGeom>
        </p:spPr>
      </p:pic>
      <p:sp>
        <p:nvSpPr>
          <p:cNvPr id="24" name="Title 1">
            <a:extLst>
              <a:ext uri="{FF2B5EF4-FFF2-40B4-BE49-F238E27FC236}">
                <a16:creationId xmlns:a16="http://schemas.microsoft.com/office/drawing/2014/main" id="{E030AA21-BC4A-4911-985D-7AF448928991}"/>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800" i="1" dirty="0">
                <a:ln>
                  <a:solidFill>
                    <a:schemeClr val="bg1">
                      <a:lumMod val="75000"/>
                      <a:lumOff val="25000"/>
                      <a:alpha val="10000"/>
                    </a:schemeClr>
                  </a:solidFill>
                </a:ln>
                <a:effectLst>
                  <a:outerShdw blurRad="38100" dist="38100" dir="2700000" algn="tl">
                    <a:srgbClr val="000000">
                      <a:alpha val="43137"/>
                    </a:srgbClr>
                  </a:outerShdw>
                </a:effectLst>
              </a:rPr>
              <a:t>Grids</a:t>
            </a:r>
          </a:p>
        </p:txBody>
      </p:sp>
      <p:sp>
        <p:nvSpPr>
          <p:cNvPr id="10" name="TextBox 9">
            <a:extLst>
              <a:ext uri="{FF2B5EF4-FFF2-40B4-BE49-F238E27FC236}">
                <a16:creationId xmlns:a16="http://schemas.microsoft.com/office/drawing/2014/main" id="{636B5FAD-D2E9-4733-A29A-D525D7F4F441}"/>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0" i="0" dirty="0">
                <a:effectLst/>
              </a:rPr>
              <a:t>Before we can start drawing, we need to talk about the canvas grid or </a:t>
            </a:r>
            <a:r>
              <a:rPr lang="en-US" sz="1700" b="1" i="0" dirty="0">
                <a:effectLst/>
              </a:rPr>
              <a:t>coordinate space</a:t>
            </a:r>
            <a:r>
              <a:rPr lang="en-US" sz="1700" b="0" i="0" dirty="0">
                <a:effectLst/>
              </a:rPr>
              <a:t>.</a:t>
            </a:r>
            <a:endParaRPr lang="en-US" sz="1700" dirty="0"/>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&lt;canvas&gt; only supports two primitive shapes: rectangles and paths (lists of points connected by lines).</a:t>
            </a:r>
          </a:p>
        </p:txBody>
      </p:sp>
      <p:pic>
        <p:nvPicPr>
          <p:cNvPr id="27" name="Picture 26" descr="Chart, box and whisker chart&#10;&#10;Description automatically generated">
            <a:extLst>
              <a:ext uri="{FF2B5EF4-FFF2-40B4-BE49-F238E27FC236}">
                <a16:creationId xmlns:a16="http://schemas.microsoft.com/office/drawing/2014/main" id="{1D154A74-0BD1-4486-A55C-E23917DF4CD4}"/>
              </a:ext>
            </a:extLst>
          </p:cNvPr>
          <p:cNvPicPr>
            <a:picLocks noChangeAspect="1"/>
          </p:cNvPicPr>
          <p:nvPr/>
        </p:nvPicPr>
        <p:blipFill>
          <a:blip r:embed="rId3"/>
          <a:stretch>
            <a:fillRect/>
          </a:stretch>
        </p:blipFill>
        <p:spPr>
          <a:xfrm>
            <a:off x="3809238" y="2408352"/>
            <a:ext cx="2711345" cy="2711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70726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ackground pattern&#10;&#10;Description automatically generated">
            <a:extLst>
              <a:ext uri="{FF2B5EF4-FFF2-40B4-BE49-F238E27FC236}">
                <a16:creationId xmlns:a16="http://schemas.microsoft.com/office/drawing/2014/main" id="{8DC10A80-A472-4691-ACF8-3A5BDA4ECC49}"/>
              </a:ext>
            </a:extLst>
          </p:cNvPr>
          <p:cNvPicPr>
            <a:picLocks noChangeAspect="1"/>
          </p:cNvPicPr>
          <p:nvPr/>
        </p:nvPicPr>
        <p:blipFill rotWithShape="1">
          <a:blip r:embed="rId2"/>
          <a:srcRect l="2608" r="3078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6F5F4CDE-73F9-446F-B2B9-2EDA9EE150A9}"/>
              </a:ext>
            </a:extLst>
          </p:cNvPr>
          <p:cNvSpPr txBox="1"/>
          <p:nvPr/>
        </p:nvSpPr>
        <p:spPr>
          <a:xfrm>
            <a:off x="374904" y="2522949"/>
            <a:ext cx="5065776" cy="3402363"/>
          </a:xfrm>
          <a:prstGeom prst="rect">
            <a:avLst/>
          </a:prstGeom>
        </p:spPr>
        <p:txBody>
          <a:bodyPr vert="horz" lIns="91440" tIns="45720" rIns="91440" bIns="45720" rtlCol="0" anchor="t">
            <a:normAutofit fontScale="92500" lnSpcReduction="20000"/>
          </a:bodyPr>
          <a:lstStyle/>
          <a:p>
            <a:pPr defTabSz="914400">
              <a:lnSpc>
                <a:spcPct val="90000"/>
              </a:lnSpc>
              <a:spcAft>
                <a:spcPts val="600"/>
              </a:spcAft>
            </a:pPr>
            <a:r>
              <a:rPr lang="en-US" sz="2000" dirty="0"/>
              <a:t>First let's look at the rectangle. There are three functions that draw rectangles on the canvas:</a:t>
            </a:r>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r>
              <a:rPr lang="en-US" sz="2000" dirty="0"/>
              <a:t>1.)</a:t>
            </a:r>
            <a:r>
              <a:rPr lang="en-US" sz="2000" dirty="0" err="1"/>
              <a:t>fillRect</a:t>
            </a:r>
            <a:r>
              <a:rPr lang="en-US" sz="2000" dirty="0"/>
              <a:t> (x, y, width, height)</a:t>
            </a:r>
          </a:p>
          <a:p>
            <a:pPr marL="742950" lvl="1" indent="-285750" defTabSz="914400">
              <a:lnSpc>
                <a:spcPct val="90000"/>
              </a:lnSpc>
              <a:spcAft>
                <a:spcPts val="600"/>
              </a:spcAft>
              <a:buFont typeface="Arial" panose="020B0604020202020204" pitchFamily="34" charset="0"/>
              <a:buChar char="•"/>
            </a:pPr>
            <a:r>
              <a:rPr lang="en-IN" sz="1600" b="0" i="0" dirty="0">
                <a:effectLst/>
                <a:latin typeface="arial" panose="020B0604020202020204" pitchFamily="34" charset="0"/>
              </a:rPr>
              <a:t>Draws a filled rectangle.</a:t>
            </a:r>
            <a:endParaRPr lang="en-US" sz="1600" dirty="0"/>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r>
              <a:rPr lang="en-US" sz="2000" dirty="0"/>
              <a:t>2.)</a:t>
            </a:r>
            <a:r>
              <a:rPr lang="en-US" sz="2000" dirty="0" err="1"/>
              <a:t>strokeRect</a:t>
            </a:r>
            <a:r>
              <a:rPr lang="en-US" sz="2000" dirty="0"/>
              <a:t> (x, y, width, height)</a:t>
            </a:r>
          </a:p>
          <a:p>
            <a:pPr marL="742950" lvl="1" indent="-285750" defTabSz="914400">
              <a:lnSpc>
                <a:spcPct val="90000"/>
              </a:lnSpc>
              <a:spcAft>
                <a:spcPts val="600"/>
              </a:spcAft>
              <a:buFont typeface="Arial" panose="020B0604020202020204" pitchFamily="34" charset="0"/>
              <a:buChar char="•"/>
            </a:pPr>
            <a:r>
              <a:rPr lang="en-IN" sz="1600" b="0" i="0" dirty="0">
                <a:effectLst/>
                <a:latin typeface="arial" panose="020B0604020202020204" pitchFamily="34" charset="0"/>
              </a:rPr>
              <a:t>Draws a rectangular outline</a:t>
            </a:r>
            <a:r>
              <a:rPr lang="en-IN" sz="2000" b="0" i="0" dirty="0">
                <a:solidFill>
                  <a:srgbClr val="212121"/>
                </a:solidFill>
                <a:effectLst/>
                <a:latin typeface="arial" panose="020B0604020202020204" pitchFamily="34" charset="0"/>
              </a:rPr>
              <a:t>.</a:t>
            </a:r>
            <a:endParaRPr lang="en-US" sz="2000" dirty="0"/>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r>
              <a:rPr lang="en-US" sz="2000" dirty="0"/>
              <a:t>3.)</a:t>
            </a:r>
            <a:r>
              <a:rPr lang="en-US" sz="2000" dirty="0" err="1"/>
              <a:t>clearRect</a:t>
            </a:r>
            <a:r>
              <a:rPr lang="en-US" sz="2000" dirty="0"/>
              <a:t> (x, y, width, height)</a:t>
            </a:r>
          </a:p>
          <a:p>
            <a:pPr marL="742950" lvl="1" indent="-285750" defTabSz="914400">
              <a:lnSpc>
                <a:spcPct val="90000"/>
              </a:lnSpc>
              <a:spcAft>
                <a:spcPts val="600"/>
              </a:spcAft>
              <a:buFont typeface="Arial" panose="020B0604020202020204" pitchFamily="34" charset="0"/>
              <a:buChar char="•"/>
            </a:pPr>
            <a:r>
              <a:rPr lang="en-US" sz="1600" b="0" i="0" dirty="0">
                <a:effectLst/>
                <a:latin typeface="arial" panose="020B0604020202020204" pitchFamily="34" charset="0"/>
              </a:rPr>
              <a:t>Clears the specified rectangular area, making it fully transparent</a:t>
            </a:r>
            <a:endParaRPr lang="en-US" sz="1600" dirty="0"/>
          </a:p>
          <a:p>
            <a:pPr defTabSz="914400">
              <a:lnSpc>
                <a:spcPct val="90000"/>
              </a:lnSpc>
              <a:spcAft>
                <a:spcPts val="600"/>
              </a:spcAft>
            </a:pPr>
            <a:endParaRPr lang="en-US" sz="2000" dirty="0"/>
          </a:p>
        </p:txBody>
      </p:sp>
      <p:sp>
        <p:nvSpPr>
          <p:cNvPr id="7" name="Rectangle 6">
            <a:extLst>
              <a:ext uri="{FF2B5EF4-FFF2-40B4-BE49-F238E27FC236}">
                <a16:creationId xmlns:a16="http://schemas.microsoft.com/office/drawing/2014/main" id="{B9157934-5CE6-40C5-BE4B-FCDBB280F083}"/>
              </a:ext>
            </a:extLst>
          </p:cNvPr>
          <p:cNvSpPr/>
          <p:nvPr/>
        </p:nvSpPr>
        <p:spPr>
          <a:xfrm>
            <a:off x="8021" y="905069"/>
            <a:ext cx="128016" cy="9610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Title 1">
            <a:extLst>
              <a:ext uri="{FF2B5EF4-FFF2-40B4-BE49-F238E27FC236}">
                <a16:creationId xmlns:a16="http://schemas.microsoft.com/office/drawing/2014/main" id="{D1579976-3F15-4C8B-8419-9B887EC7C2FA}"/>
              </a:ext>
            </a:extLst>
          </p:cNvPr>
          <p:cNvSpPr txBox="1">
            <a:spLocks/>
          </p:cNvSpPr>
          <p:nvPr/>
        </p:nvSpPr>
        <p:spPr>
          <a:xfrm>
            <a:off x="935493" y="1070624"/>
            <a:ext cx="3988032" cy="11247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800" i="1" dirty="0">
                <a:ln>
                  <a:solidFill>
                    <a:schemeClr val="bg1">
                      <a:lumMod val="75000"/>
                      <a:lumOff val="25000"/>
                      <a:alpha val="10000"/>
                    </a:schemeClr>
                  </a:solidFill>
                </a:ln>
                <a:effectLst>
                  <a:outerShdw blurRad="9525" dist="25400" dir="14640000" algn="tl" rotWithShape="0">
                    <a:schemeClr val="bg1">
                      <a:alpha val="30000"/>
                    </a:schemeClr>
                  </a:outerShdw>
                </a:effectLst>
              </a:rPr>
              <a:t>Drawing Rectangle</a:t>
            </a:r>
          </a:p>
        </p:txBody>
      </p:sp>
    </p:spTree>
    <p:extLst>
      <p:ext uri="{BB962C8B-B14F-4D97-AF65-F5344CB8AC3E}">
        <p14:creationId xmlns:p14="http://schemas.microsoft.com/office/powerpoint/2010/main" val="127795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304B95-BA6A-471F-ADB1-5351005CB5F4}"/>
              </a:ext>
            </a:extLst>
          </p:cNvPr>
          <p:cNvSpPr txBox="1"/>
          <p:nvPr/>
        </p:nvSpPr>
        <p:spPr>
          <a:xfrm>
            <a:off x="66624" y="856357"/>
            <a:ext cx="7162802" cy="5262979"/>
          </a:xfrm>
          <a:prstGeom prst="rect">
            <a:avLst/>
          </a:prstGeom>
          <a:noFill/>
        </p:spPr>
        <p:txBody>
          <a:bodyPr wrap="square" rtlCol="0">
            <a:spAutoFit/>
          </a:bodyPr>
          <a:lstStyle/>
          <a:p>
            <a:r>
              <a:rPr lang="en-US" sz="1600" dirty="0"/>
              <a:t>A path is a list of points, connected by segments of lines that can be</a:t>
            </a:r>
          </a:p>
          <a:p>
            <a:r>
              <a:rPr lang="en-US" sz="1600" dirty="0"/>
              <a:t>of different shapes, curved or not, of different width and of different color.</a:t>
            </a:r>
          </a:p>
          <a:p>
            <a:endParaRPr lang="en-US" sz="1600" dirty="0"/>
          </a:p>
          <a:p>
            <a:pPr marL="342900" indent="-342900">
              <a:buFont typeface="+mj-lt"/>
              <a:buAutoNum type="arabicPeriod"/>
            </a:pPr>
            <a:r>
              <a:rPr lang="en-US" sz="1600" dirty="0"/>
              <a:t>create the path.</a:t>
            </a:r>
          </a:p>
          <a:p>
            <a:pPr marL="342900" indent="-342900">
              <a:buFont typeface="+mj-lt"/>
              <a:buAutoNum type="arabicPeriod"/>
            </a:pPr>
            <a:r>
              <a:rPr lang="en-US" sz="1600" dirty="0"/>
              <a:t>Draw the path.</a:t>
            </a:r>
          </a:p>
          <a:p>
            <a:pPr marL="342900" indent="-342900">
              <a:buFont typeface="+mj-lt"/>
              <a:buAutoNum type="arabicPeriod"/>
            </a:pPr>
            <a:r>
              <a:rPr lang="en-US" sz="1600" dirty="0"/>
              <a:t>Render the path.</a:t>
            </a:r>
          </a:p>
          <a:p>
            <a:pPr marL="342900" indent="-342900">
              <a:buFont typeface="+mj-lt"/>
              <a:buAutoNum type="arabicPeriod"/>
            </a:pPr>
            <a:endParaRPr lang="en-US" sz="1600" dirty="0"/>
          </a:p>
          <a:p>
            <a:r>
              <a:rPr lang="en-US" sz="1600" dirty="0"/>
              <a:t>Here are the functions used to perform these steps:</a:t>
            </a:r>
          </a:p>
          <a:p>
            <a:endParaRPr lang="en-US" sz="1600" dirty="0"/>
          </a:p>
          <a:p>
            <a:pPr marL="285750" indent="-285750">
              <a:buFont typeface="Arial" panose="020B0604020202020204" pitchFamily="34" charset="0"/>
              <a:buChar char="•"/>
            </a:pPr>
            <a:r>
              <a:rPr lang="en-US" sz="1600" dirty="0" err="1"/>
              <a:t>beginPath</a:t>
            </a:r>
            <a:r>
              <a:rPr lang="en-US" sz="1600" dirty="0"/>
              <a:t>():-</a:t>
            </a:r>
          </a:p>
          <a:p>
            <a:pPr lvl="1"/>
            <a:r>
              <a:rPr lang="en-US" sz="1600" dirty="0"/>
              <a:t>Creates a new path. </a:t>
            </a:r>
          </a:p>
          <a:p>
            <a:pPr lvl="1"/>
            <a:endParaRPr lang="en-US" sz="1600" dirty="0"/>
          </a:p>
          <a:p>
            <a:pPr marL="285750" indent="-285750">
              <a:buFont typeface="Arial" panose="020B0604020202020204" pitchFamily="34" charset="0"/>
              <a:buChar char="•"/>
            </a:pPr>
            <a:r>
              <a:rPr lang="en-US" sz="1600" dirty="0" err="1"/>
              <a:t>closePath</a:t>
            </a:r>
            <a:r>
              <a:rPr lang="en-US" sz="1600" dirty="0"/>
              <a:t>():-</a:t>
            </a:r>
          </a:p>
          <a:p>
            <a:pPr lvl="1"/>
            <a:r>
              <a:rPr lang="en-US" sz="1600" dirty="0"/>
              <a:t>Adds a straight line to the path, going to </a:t>
            </a:r>
          </a:p>
          <a:p>
            <a:pPr lvl="1"/>
            <a:r>
              <a:rPr lang="en-US" sz="1600" dirty="0"/>
              <a:t>the start of the current sub-path.</a:t>
            </a:r>
          </a:p>
          <a:p>
            <a:pPr lvl="1"/>
            <a:endParaRPr lang="en-US" sz="1600" dirty="0"/>
          </a:p>
          <a:p>
            <a:pPr marL="285750" indent="-285750">
              <a:buFont typeface="Arial" panose="020B0604020202020204" pitchFamily="34" charset="0"/>
              <a:buChar char="•"/>
            </a:pPr>
            <a:r>
              <a:rPr lang="en-US" sz="1600" dirty="0"/>
              <a:t>stroke():-</a:t>
            </a:r>
          </a:p>
          <a:p>
            <a:r>
              <a:rPr lang="en-US" sz="1600" dirty="0"/>
              <a:t>	Draws the shape by stroking its outline.</a:t>
            </a:r>
          </a:p>
          <a:p>
            <a:endParaRPr lang="en-US" sz="1600" dirty="0"/>
          </a:p>
          <a:p>
            <a:pPr marL="285750" indent="-285750">
              <a:buFont typeface="Arial" panose="020B0604020202020204" pitchFamily="34" charset="0"/>
              <a:buChar char="•"/>
            </a:pPr>
            <a:r>
              <a:rPr lang="en-US" sz="1600" dirty="0"/>
              <a:t>fill():-</a:t>
            </a:r>
          </a:p>
          <a:p>
            <a:r>
              <a:rPr lang="en-US" sz="1600" dirty="0"/>
              <a:t>	Draws a solid shape by filling the path's content area.</a:t>
            </a:r>
            <a:endParaRPr lang="en-IN" sz="1600" dirty="0"/>
          </a:p>
        </p:txBody>
      </p:sp>
      <p:pic>
        <p:nvPicPr>
          <p:cNvPr id="6" name="Picture 5" descr="Background pattern&#10;&#10;Description automatically generated">
            <a:extLst>
              <a:ext uri="{FF2B5EF4-FFF2-40B4-BE49-F238E27FC236}">
                <a16:creationId xmlns:a16="http://schemas.microsoft.com/office/drawing/2014/main" id="{178DD14E-3D30-4CEE-9E94-E4CEF39003D3}"/>
              </a:ext>
            </a:extLst>
          </p:cNvPr>
          <p:cNvPicPr>
            <a:picLocks noChangeAspect="1"/>
          </p:cNvPicPr>
          <p:nvPr/>
        </p:nvPicPr>
        <p:blipFill rotWithShape="1">
          <a:blip r:embed="rId2"/>
          <a:srcRect l="2608" r="30782"/>
          <a:stretch/>
        </p:blipFill>
        <p:spPr>
          <a:xfrm>
            <a:off x="5816390" y="0"/>
            <a:ext cx="6375610" cy="685800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8" name="TextBox 7">
            <a:extLst>
              <a:ext uri="{FF2B5EF4-FFF2-40B4-BE49-F238E27FC236}">
                <a16:creationId xmlns:a16="http://schemas.microsoft.com/office/drawing/2014/main" id="{4482C6AA-140F-4EC3-A7B6-CAB822091340}"/>
              </a:ext>
            </a:extLst>
          </p:cNvPr>
          <p:cNvSpPr txBox="1"/>
          <p:nvPr/>
        </p:nvSpPr>
        <p:spPr>
          <a:xfrm>
            <a:off x="969526" y="115454"/>
            <a:ext cx="3929538" cy="677108"/>
          </a:xfrm>
          <a:prstGeom prst="rect">
            <a:avLst/>
          </a:prstGeom>
          <a:noFill/>
        </p:spPr>
        <p:txBody>
          <a:bodyPr wrap="square">
            <a:spAutoFit/>
          </a:bodyPr>
          <a:lstStyle/>
          <a:p>
            <a:pPr>
              <a:spcAft>
                <a:spcPts val="600"/>
              </a:spcAft>
            </a:pPr>
            <a:r>
              <a:rPr lang="en-US" sz="3800" i="1" dirty="0">
                <a:ln>
                  <a:solidFill>
                    <a:schemeClr val="bg1">
                      <a:lumMod val="75000"/>
                      <a:lumOff val="25000"/>
                      <a:alpha val="10000"/>
                    </a:schemeClr>
                  </a:solidFill>
                </a:ln>
                <a:effectLst>
                  <a:outerShdw blurRad="9525" dist="25400" dir="14640000" algn="tl" rotWithShape="0">
                    <a:schemeClr val="bg1">
                      <a:alpha val="30000"/>
                    </a:schemeClr>
                  </a:outerShdw>
                </a:effectLst>
              </a:rPr>
              <a:t>Drawing</a:t>
            </a:r>
            <a:r>
              <a:rPr lang="en-US" sz="1800" i="1" dirty="0">
                <a:ln>
                  <a:solidFill>
                    <a:schemeClr val="bg1">
                      <a:lumMod val="75000"/>
                      <a:lumOff val="25000"/>
                      <a:alpha val="10000"/>
                    </a:schemeClr>
                  </a:solidFill>
                </a:ln>
                <a:effectLst>
                  <a:outerShdw blurRad="9525" dist="25400" dir="14640000" algn="tl" rotWithShape="0">
                    <a:schemeClr val="bg1">
                      <a:alpha val="30000"/>
                    </a:schemeClr>
                  </a:outerShdw>
                </a:effectLst>
              </a:rPr>
              <a:t> </a:t>
            </a:r>
            <a:r>
              <a:rPr lang="en-US" sz="3800" i="1" dirty="0">
                <a:ln>
                  <a:solidFill>
                    <a:schemeClr val="bg1">
                      <a:lumMod val="75000"/>
                      <a:lumOff val="25000"/>
                      <a:alpha val="10000"/>
                    </a:schemeClr>
                  </a:solidFill>
                </a:ln>
                <a:effectLst>
                  <a:outerShdw blurRad="9525" dist="25400" dir="14640000" algn="tl" rotWithShape="0">
                    <a:schemeClr val="bg1">
                      <a:alpha val="30000"/>
                    </a:schemeClr>
                  </a:outerShdw>
                </a:effectLst>
              </a:rPr>
              <a:t>Path</a:t>
            </a:r>
          </a:p>
        </p:txBody>
      </p:sp>
    </p:spTree>
    <p:extLst>
      <p:ext uri="{BB962C8B-B14F-4D97-AF65-F5344CB8AC3E}">
        <p14:creationId xmlns:p14="http://schemas.microsoft.com/office/powerpoint/2010/main" val="1805385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BE664E5-63E5-4845-BC8B-546ACDF57C8A}"/>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i="1" kern="1200" dirty="0">
                <a:solidFill>
                  <a:schemeClr val="tx1"/>
                </a:solidFill>
                <a:effectLst>
                  <a:outerShdw blurRad="38100" dist="38100" dir="2700000" algn="tl">
                    <a:srgbClr val="000000">
                      <a:alpha val="43137"/>
                    </a:srgbClr>
                  </a:outerShdw>
                </a:effectLst>
                <a:latin typeface="+mj-lt"/>
                <a:ea typeface="+mj-ea"/>
                <a:cs typeface="+mj-cs"/>
              </a:rPr>
              <a:t>DRAWING TEXT</a:t>
            </a:r>
          </a:p>
        </p:txBody>
      </p:sp>
      <p:sp>
        <p:nvSpPr>
          <p:cNvPr id="5" name="TextBox 4">
            <a:extLst>
              <a:ext uri="{FF2B5EF4-FFF2-40B4-BE49-F238E27FC236}">
                <a16:creationId xmlns:a16="http://schemas.microsoft.com/office/drawing/2014/main" id="{0D497720-2DE4-46A5-8E22-205BD6706C11}"/>
              </a:ext>
            </a:extLst>
          </p:cNvPr>
          <p:cNvSpPr txBox="1"/>
          <p:nvPr/>
        </p:nvSpPr>
        <p:spPr>
          <a:xfrm>
            <a:off x="537688" y="1457471"/>
            <a:ext cx="6065341" cy="439398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r>
              <a:rPr lang="en-US" sz="2000" dirty="0"/>
              <a:t>The canvas rendering context provides two methods to render text:</a:t>
            </a:r>
          </a:p>
          <a:p>
            <a:pPr indent="-228600" defTabSz="914400">
              <a:lnSpc>
                <a:spcPct val="90000"/>
              </a:lnSpc>
              <a:spcAft>
                <a:spcPts val="600"/>
              </a:spcAft>
              <a:buFont typeface="Arial" panose="020B0604020202020204" pitchFamily="34" charset="0"/>
              <a:buChar char="•"/>
            </a:pPr>
            <a:endParaRPr lang="en-US" sz="2000" dirty="0"/>
          </a:p>
          <a:p>
            <a:pPr marL="285750" indent="-228600" defTabSz="914400">
              <a:lnSpc>
                <a:spcPct val="90000"/>
              </a:lnSpc>
              <a:spcAft>
                <a:spcPts val="600"/>
              </a:spcAft>
              <a:buFont typeface="Arial" panose="020B0604020202020204" pitchFamily="34" charset="0"/>
              <a:buChar char="•"/>
            </a:pPr>
            <a:r>
              <a:rPr lang="en-US" sz="2000" dirty="0" err="1"/>
              <a:t>fillText</a:t>
            </a:r>
            <a:r>
              <a:rPr lang="en-US" sz="2000" dirty="0"/>
              <a:t>(text, x, y , </a:t>
            </a:r>
            <a:r>
              <a:rPr lang="en-US" sz="2000" dirty="0" err="1"/>
              <a:t>maxWidth</a:t>
            </a:r>
            <a:r>
              <a:rPr lang="en-US" sz="2000" dirty="0"/>
              <a:t>)</a:t>
            </a:r>
          </a:p>
          <a:p>
            <a:pPr marL="685800" lvl="2" defTabSz="914400">
              <a:lnSpc>
                <a:spcPct val="90000"/>
              </a:lnSpc>
              <a:spcAft>
                <a:spcPts val="600"/>
              </a:spcAft>
            </a:pPr>
            <a:r>
              <a:rPr lang="en-US" sz="2000" dirty="0"/>
              <a:t>Fills a given text at the given (</a:t>
            </a:r>
            <a:r>
              <a:rPr lang="en-US" sz="2000" dirty="0" err="1"/>
              <a:t>x,y</a:t>
            </a:r>
            <a:r>
              <a:rPr lang="en-US" sz="2000" dirty="0"/>
              <a:t>) position. Optionally with a maximum width to draw.</a:t>
            </a:r>
          </a:p>
          <a:p>
            <a:pPr lvl="1" indent="-228600" defTabSz="914400">
              <a:lnSpc>
                <a:spcPct val="90000"/>
              </a:lnSpc>
              <a:spcAft>
                <a:spcPts val="600"/>
              </a:spcAft>
              <a:buFont typeface="Arial" panose="020B0604020202020204" pitchFamily="34" charset="0"/>
              <a:buChar char="•"/>
            </a:pPr>
            <a:endParaRPr lang="en-US" sz="2000" dirty="0"/>
          </a:p>
          <a:p>
            <a:pPr marL="285750" indent="-228600" defTabSz="914400">
              <a:lnSpc>
                <a:spcPct val="90000"/>
              </a:lnSpc>
              <a:spcAft>
                <a:spcPts val="600"/>
              </a:spcAft>
              <a:buFont typeface="Arial" panose="020B0604020202020204" pitchFamily="34" charset="0"/>
              <a:buChar char="•"/>
            </a:pPr>
            <a:r>
              <a:rPr lang="en-US" sz="2000" dirty="0" err="1"/>
              <a:t>strokeText</a:t>
            </a:r>
            <a:r>
              <a:rPr lang="en-US" sz="2000" dirty="0"/>
              <a:t>(text, x, y , </a:t>
            </a:r>
            <a:r>
              <a:rPr lang="en-US" sz="2000" dirty="0" err="1"/>
              <a:t>maxWidth</a:t>
            </a:r>
            <a:r>
              <a:rPr lang="en-US" sz="2000" dirty="0"/>
              <a:t>)</a:t>
            </a:r>
          </a:p>
          <a:p>
            <a:pPr marL="228600" lvl="1" defTabSz="914400">
              <a:lnSpc>
                <a:spcPct val="90000"/>
              </a:lnSpc>
              <a:spcAft>
                <a:spcPts val="600"/>
              </a:spcAft>
            </a:pPr>
            <a:r>
              <a:rPr lang="en-US" sz="2000" dirty="0"/>
              <a:t>	Strokes a given text at the given (</a:t>
            </a:r>
            <a:r>
              <a:rPr lang="en-US" sz="2000" dirty="0" err="1"/>
              <a:t>x,y</a:t>
            </a:r>
            <a:r>
              <a:rPr lang="en-US" sz="2000" dirty="0"/>
              <a:t>) position. 	Optionally with a maximum width to draw.</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4020237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E173B07-4D11-490E-B859-58F423DFEEAD}"/>
              </a:ext>
            </a:extLst>
          </p:cNvPr>
          <p:cNvSpPr txBox="1"/>
          <p:nvPr/>
        </p:nvSpPr>
        <p:spPr>
          <a:xfrm>
            <a:off x="507029" y="1068772"/>
            <a:ext cx="4955307" cy="4890870"/>
          </a:xfrm>
          <a:prstGeom prst="rect">
            <a:avLst/>
          </a:prstGeom>
        </p:spPr>
        <p:txBody>
          <a:bodyPr vert="horz" lIns="91440" tIns="45720" rIns="91440" bIns="45720" rtlCol="0">
            <a:noAutofit/>
          </a:bodyPr>
          <a:lstStyle/>
          <a:p>
            <a:pPr defTabSz="914400">
              <a:lnSpc>
                <a:spcPct val="90000"/>
              </a:lnSpc>
            </a:pPr>
            <a:endParaRPr lang="en-US" dirty="0"/>
          </a:p>
          <a:p>
            <a:pPr defTabSz="914400">
              <a:lnSpc>
                <a:spcPct val="90000"/>
              </a:lnSpc>
              <a:spcAft>
                <a:spcPts val="1800"/>
              </a:spcAft>
            </a:pPr>
            <a:r>
              <a:rPr lang="en-US" spc="-5" dirty="0">
                <a:effectLst/>
              </a:rPr>
              <a:t>There are some properties which will let us adjust the way the text gets displayed on the canvas:</a:t>
            </a:r>
          </a:p>
          <a:p>
            <a:pPr marL="285750" indent="-228600" defTabSz="914400">
              <a:lnSpc>
                <a:spcPct val="90000"/>
              </a:lnSpc>
              <a:buFont typeface="Arial" panose="020B0604020202020204" pitchFamily="34" charset="0"/>
              <a:buChar char="•"/>
            </a:pPr>
            <a:r>
              <a:rPr lang="en-US" dirty="0"/>
              <a:t>font = value</a:t>
            </a:r>
          </a:p>
          <a:p>
            <a:pPr defTabSz="914400">
              <a:lnSpc>
                <a:spcPct val="90000"/>
              </a:lnSpc>
            </a:pPr>
            <a:r>
              <a:rPr lang="en-US" dirty="0"/>
              <a:t>       Fills a given text at the given (</a:t>
            </a:r>
            <a:r>
              <a:rPr lang="en-US" dirty="0" err="1"/>
              <a:t>x,y</a:t>
            </a:r>
            <a:r>
              <a:rPr lang="en-US" dirty="0"/>
              <a:t>) position.</a:t>
            </a:r>
          </a:p>
          <a:p>
            <a:pPr defTabSz="914400">
              <a:lnSpc>
                <a:spcPct val="90000"/>
              </a:lnSpc>
            </a:pPr>
            <a:endParaRPr lang="en-US" dirty="0"/>
          </a:p>
          <a:p>
            <a:pPr marL="285750" indent="-228600" defTabSz="914400">
              <a:lnSpc>
                <a:spcPct val="90000"/>
              </a:lnSpc>
              <a:buFont typeface="Arial" panose="020B0604020202020204" pitchFamily="34" charset="0"/>
              <a:buChar char="•"/>
            </a:pPr>
            <a:r>
              <a:rPr lang="en-US" dirty="0" err="1"/>
              <a:t>textAlign</a:t>
            </a:r>
            <a:r>
              <a:rPr lang="en-US" dirty="0"/>
              <a:t> = value</a:t>
            </a:r>
          </a:p>
          <a:p>
            <a:pPr marL="228600" lvl="1" defTabSz="914400">
              <a:lnSpc>
                <a:spcPct val="90000"/>
              </a:lnSpc>
            </a:pPr>
            <a:r>
              <a:rPr lang="en-US" dirty="0"/>
              <a:t>  Fills a given text at the given (</a:t>
            </a:r>
            <a:r>
              <a:rPr lang="en-US" dirty="0" err="1"/>
              <a:t>x,y</a:t>
            </a:r>
            <a:r>
              <a:rPr lang="en-US" dirty="0"/>
              <a:t>) position. </a:t>
            </a:r>
          </a:p>
          <a:p>
            <a:pPr marL="228600" lvl="1" defTabSz="914400">
              <a:lnSpc>
                <a:spcPct val="90000"/>
              </a:lnSpc>
            </a:pPr>
            <a:endParaRPr lang="en-US" dirty="0"/>
          </a:p>
          <a:p>
            <a:pPr marL="285750" indent="-228600" defTabSz="914400">
              <a:lnSpc>
                <a:spcPct val="90000"/>
              </a:lnSpc>
              <a:buFont typeface="Arial" panose="020B0604020202020204" pitchFamily="34" charset="0"/>
              <a:buChar char="•"/>
            </a:pPr>
            <a:r>
              <a:rPr lang="en-US" dirty="0" err="1"/>
              <a:t>textBaseline</a:t>
            </a:r>
            <a:r>
              <a:rPr lang="en-US" dirty="0"/>
              <a:t> = value</a:t>
            </a:r>
          </a:p>
          <a:p>
            <a:pPr marL="228600" lvl="1" defTabSz="914400">
              <a:lnSpc>
                <a:spcPct val="90000"/>
              </a:lnSpc>
            </a:pPr>
            <a:r>
              <a:rPr lang="en-US" dirty="0"/>
              <a:t>   Fills a given text at the given (</a:t>
            </a:r>
            <a:r>
              <a:rPr lang="en-US" dirty="0" err="1"/>
              <a:t>x,y</a:t>
            </a:r>
            <a:r>
              <a:rPr lang="en-US" dirty="0"/>
              <a:t>) position.  </a:t>
            </a:r>
          </a:p>
          <a:p>
            <a:pPr marL="228600" lvl="1" defTabSz="914400">
              <a:lnSpc>
                <a:spcPct val="90000"/>
              </a:lnSpc>
            </a:pPr>
            <a:r>
              <a:rPr lang="en-US" dirty="0"/>
              <a:t> </a:t>
            </a:r>
          </a:p>
          <a:p>
            <a:pPr marL="285750" indent="-228600" defTabSz="914400">
              <a:lnSpc>
                <a:spcPct val="90000"/>
              </a:lnSpc>
              <a:buFont typeface="Arial" panose="020B0604020202020204" pitchFamily="34" charset="0"/>
              <a:buChar char="•"/>
            </a:pPr>
            <a:r>
              <a:rPr lang="en-US" dirty="0"/>
              <a:t>direction = value</a:t>
            </a:r>
          </a:p>
          <a:p>
            <a:pPr defTabSz="914400">
              <a:lnSpc>
                <a:spcPct val="90000"/>
              </a:lnSpc>
            </a:pPr>
            <a:r>
              <a:rPr lang="en-US" dirty="0"/>
              <a:t>       Fills a given text at the given (</a:t>
            </a:r>
            <a:r>
              <a:rPr lang="en-US" dirty="0" err="1"/>
              <a:t>x,y</a:t>
            </a:r>
            <a:r>
              <a:rPr lang="en-US" dirty="0"/>
              <a:t>) position.     </a:t>
            </a:r>
            <a:endParaRPr lang="en-US" dirty="0">
              <a:effectLst/>
            </a:endParaRPr>
          </a:p>
        </p:txBody>
      </p:sp>
      <p:grpSp>
        <p:nvGrpSpPr>
          <p:cNvPr id="18" name="Group 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2985A2F6-1F9A-4525-A0F2-2C0F4F60FF23}"/>
              </a:ext>
            </a:extLst>
          </p:cNvPr>
          <p:cNvPicPr/>
          <p:nvPr/>
        </p:nvPicPr>
        <p:blipFill>
          <a:blip r:embed="rId2">
            <a:extLst>
              <a:ext uri="{28A0092B-C50C-407E-A947-70E740481C1C}">
                <a14:useLocalDpi xmlns:a14="http://schemas.microsoft.com/office/drawing/2010/main" val="0"/>
              </a:ext>
            </a:extLst>
          </a:blip>
          <a:stretch>
            <a:fillRect/>
          </a:stretch>
        </p:blipFill>
        <p:spPr>
          <a:xfrm>
            <a:off x="5938787" y="1962396"/>
            <a:ext cx="6253212" cy="2541956"/>
          </a:xfrm>
          <a:prstGeom prst="rect">
            <a:avLst/>
          </a:prstGeom>
        </p:spPr>
      </p:pic>
      <p:grpSp>
        <p:nvGrpSpPr>
          <p:cNvPr id="20"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3F56B097-29B6-42F4-8862-0457FEB2C860}"/>
              </a:ext>
            </a:extLst>
          </p:cNvPr>
          <p:cNvSpPr txBox="1"/>
          <p:nvPr/>
        </p:nvSpPr>
        <p:spPr>
          <a:xfrm>
            <a:off x="1" y="89779"/>
            <a:ext cx="12191999" cy="590931"/>
          </a:xfrm>
          <a:prstGeom prst="rect">
            <a:avLst/>
          </a:prstGeom>
          <a:noFill/>
        </p:spPr>
        <p:txBody>
          <a:bodyPr wrap="square">
            <a:spAutoFit/>
          </a:bodyPr>
          <a:lstStyle/>
          <a:p>
            <a:pPr algn="ctr" defTabSz="914400">
              <a:lnSpc>
                <a:spcPct val="90000"/>
              </a:lnSpc>
            </a:pPr>
            <a:r>
              <a:rPr lang="en-US" sz="3600" i="1" dirty="0">
                <a:effectLst>
                  <a:outerShdw blurRad="38100" dist="38100" dir="2700000" algn="tl">
                    <a:srgbClr val="000000">
                      <a:alpha val="43137"/>
                    </a:srgbClr>
                  </a:outerShdw>
                </a:effectLst>
                <a:latin typeface="+mj-lt"/>
              </a:rPr>
              <a:t>Styling Text</a:t>
            </a:r>
          </a:p>
        </p:txBody>
      </p:sp>
    </p:spTree>
    <p:extLst>
      <p:ext uri="{BB962C8B-B14F-4D97-AF65-F5344CB8AC3E}">
        <p14:creationId xmlns:p14="http://schemas.microsoft.com/office/powerpoint/2010/main" val="296255016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Atlas</Template>
  <TotalTime>2111</TotalTime>
  <Words>2595</Words>
  <Application>Microsoft Office PowerPoint</Application>
  <PresentationFormat>Widescreen</PresentationFormat>
  <Paragraphs>257</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vt:lpstr>
      <vt:lpstr>Calibri</vt:lpstr>
      <vt:lpstr>Calibri Light</vt:lpstr>
      <vt:lpstr>Symbol</vt:lpstr>
      <vt:lpstr>Times New Roman</vt:lpstr>
      <vt:lpstr>Office Theme</vt:lpstr>
      <vt:lpstr>                Team 12 202012004 - Niharika Srivastava 202012018 - Aryan Gambhir 202012019 - Dharmik Dave 202012071 - Jitusingh Rajpurohit 202012088 - Bhavika Tahiliani 202012122 - Bushra Sama</vt:lpstr>
      <vt:lpstr>What is CANVAS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CANVAS API</dc:title>
  <dc:creator>aaryan gambhir</dc:creator>
  <cp:lastModifiedBy>aaryan gambhir</cp:lastModifiedBy>
  <cp:revision>109</cp:revision>
  <dcterms:created xsi:type="dcterms:W3CDTF">2021-04-04T05:33:36Z</dcterms:created>
  <dcterms:modified xsi:type="dcterms:W3CDTF">2021-04-08T08:09:37Z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